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F6EDE3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6EDE3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6EDE3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6EDE3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08864" y="261492"/>
            <a:ext cx="644525" cy="175895"/>
          </a:xfrm>
          <a:custGeom>
            <a:avLst/>
            <a:gdLst/>
            <a:ahLst/>
            <a:cxnLst/>
            <a:rect l="l" t="t" r="r" b="b"/>
            <a:pathLst>
              <a:path w="644525" h="175895">
                <a:moveTo>
                  <a:pt x="107162" y="127"/>
                </a:moveTo>
                <a:lnTo>
                  <a:pt x="0" y="127"/>
                </a:lnTo>
                <a:lnTo>
                  <a:pt x="0" y="33147"/>
                </a:lnTo>
                <a:lnTo>
                  <a:pt x="33147" y="33147"/>
                </a:lnTo>
                <a:lnTo>
                  <a:pt x="33147" y="175387"/>
                </a:lnTo>
                <a:lnTo>
                  <a:pt x="73367" y="175387"/>
                </a:lnTo>
                <a:lnTo>
                  <a:pt x="73367" y="33147"/>
                </a:lnTo>
                <a:lnTo>
                  <a:pt x="107162" y="33147"/>
                </a:lnTo>
                <a:lnTo>
                  <a:pt x="107162" y="127"/>
                </a:lnTo>
                <a:close/>
              </a:path>
              <a:path w="644525" h="175895">
                <a:moveTo>
                  <a:pt x="231063" y="127"/>
                </a:moveTo>
                <a:lnTo>
                  <a:pt x="190512" y="127"/>
                </a:lnTo>
                <a:lnTo>
                  <a:pt x="190512" y="69977"/>
                </a:lnTo>
                <a:lnTo>
                  <a:pt x="161874" y="69977"/>
                </a:lnTo>
                <a:lnTo>
                  <a:pt x="161874" y="127"/>
                </a:lnTo>
                <a:lnTo>
                  <a:pt x="121323" y="127"/>
                </a:lnTo>
                <a:lnTo>
                  <a:pt x="121323" y="69977"/>
                </a:lnTo>
                <a:lnTo>
                  <a:pt x="121323" y="102997"/>
                </a:lnTo>
                <a:lnTo>
                  <a:pt x="121323" y="175387"/>
                </a:lnTo>
                <a:lnTo>
                  <a:pt x="161874" y="175387"/>
                </a:lnTo>
                <a:lnTo>
                  <a:pt x="161874" y="102997"/>
                </a:lnTo>
                <a:lnTo>
                  <a:pt x="190512" y="102997"/>
                </a:lnTo>
                <a:lnTo>
                  <a:pt x="190512" y="175387"/>
                </a:lnTo>
                <a:lnTo>
                  <a:pt x="231063" y="175387"/>
                </a:lnTo>
                <a:lnTo>
                  <a:pt x="231063" y="102997"/>
                </a:lnTo>
                <a:lnTo>
                  <a:pt x="231063" y="69977"/>
                </a:lnTo>
                <a:lnTo>
                  <a:pt x="231063" y="127"/>
                </a:lnTo>
                <a:close/>
              </a:path>
              <a:path w="644525" h="175895">
                <a:moveTo>
                  <a:pt x="356730" y="174840"/>
                </a:moveTo>
                <a:lnTo>
                  <a:pt x="351853" y="136791"/>
                </a:lnTo>
                <a:lnTo>
                  <a:pt x="351739" y="134848"/>
                </a:lnTo>
                <a:lnTo>
                  <a:pt x="349808" y="119964"/>
                </a:lnTo>
                <a:lnTo>
                  <a:pt x="346570" y="111544"/>
                </a:lnTo>
                <a:lnTo>
                  <a:pt x="345401" y="108521"/>
                </a:lnTo>
                <a:lnTo>
                  <a:pt x="337781" y="100457"/>
                </a:lnTo>
                <a:lnTo>
                  <a:pt x="326161" y="95669"/>
                </a:lnTo>
                <a:lnTo>
                  <a:pt x="338328" y="91452"/>
                </a:lnTo>
                <a:lnTo>
                  <a:pt x="347840" y="82943"/>
                </a:lnTo>
                <a:lnTo>
                  <a:pt x="349465" y="79489"/>
                </a:lnTo>
                <a:lnTo>
                  <a:pt x="354037" y="69786"/>
                </a:lnTo>
                <a:lnTo>
                  <a:pt x="352920" y="30454"/>
                </a:lnTo>
                <a:lnTo>
                  <a:pt x="325158" y="3695"/>
                </a:lnTo>
                <a:lnTo>
                  <a:pt x="316509" y="2438"/>
                </a:lnTo>
                <a:lnTo>
                  <a:pt x="316509" y="56502"/>
                </a:lnTo>
                <a:lnTo>
                  <a:pt x="315315" y="67538"/>
                </a:lnTo>
                <a:lnTo>
                  <a:pt x="311454" y="74612"/>
                </a:lnTo>
                <a:lnTo>
                  <a:pt x="304482" y="78371"/>
                </a:lnTo>
                <a:lnTo>
                  <a:pt x="293979" y="79489"/>
                </a:lnTo>
                <a:lnTo>
                  <a:pt x="290118" y="79489"/>
                </a:lnTo>
                <a:lnTo>
                  <a:pt x="290118" y="32867"/>
                </a:lnTo>
                <a:lnTo>
                  <a:pt x="293979" y="32867"/>
                </a:lnTo>
                <a:lnTo>
                  <a:pt x="304419" y="34328"/>
                </a:lnTo>
                <a:lnTo>
                  <a:pt x="311391" y="38735"/>
                </a:lnTo>
                <a:lnTo>
                  <a:pt x="315290" y="46113"/>
                </a:lnTo>
                <a:lnTo>
                  <a:pt x="316509" y="56502"/>
                </a:lnTo>
                <a:lnTo>
                  <a:pt x="316509" y="2438"/>
                </a:lnTo>
                <a:lnTo>
                  <a:pt x="299935" y="0"/>
                </a:lnTo>
                <a:lnTo>
                  <a:pt x="250050" y="0"/>
                </a:lnTo>
                <a:lnTo>
                  <a:pt x="250050" y="174840"/>
                </a:lnTo>
                <a:lnTo>
                  <a:pt x="289953" y="174840"/>
                </a:lnTo>
                <a:lnTo>
                  <a:pt x="289953" y="111544"/>
                </a:lnTo>
                <a:lnTo>
                  <a:pt x="295262" y="111544"/>
                </a:lnTo>
                <a:lnTo>
                  <a:pt x="313677" y="149745"/>
                </a:lnTo>
                <a:lnTo>
                  <a:pt x="313728" y="150749"/>
                </a:lnTo>
                <a:lnTo>
                  <a:pt x="314413" y="160426"/>
                </a:lnTo>
                <a:lnTo>
                  <a:pt x="314477" y="161277"/>
                </a:lnTo>
                <a:lnTo>
                  <a:pt x="315341" y="168313"/>
                </a:lnTo>
                <a:lnTo>
                  <a:pt x="315429" y="169075"/>
                </a:lnTo>
                <a:lnTo>
                  <a:pt x="316826" y="174840"/>
                </a:lnTo>
                <a:lnTo>
                  <a:pt x="356730" y="174840"/>
                </a:lnTo>
                <a:close/>
              </a:path>
              <a:path w="644525" h="175895">
                <a:moveTo>
                  <a:pt x="412242" y="165"/>
                </a:moveTo>
                <a:lnTo>
                  <a:pt x="371690" y="165"/>
                </a:lnTo>
                <a:lnTo>
                  <a:pt x="371690" y="174993"/>
                </a:lnTo>
                <a:lnTo>
                  <a:pt x="412242" y="174993"/>
                </a:lnTo>
                <a:lnTo>
                  <a:pt x="412242" y="165"/>
                </a:lnTo>
                <a:close/>
              </a:path>
              <a:path w="644525" h="175895">
                <a:moveTo>
                  <a:pt x="543864" y="165"/>
                </a:moveTo>
                <a:lnTo>
                  <a:pt x="506374" y="165"/>
                </a:lnTo>
                <a:lnTo>
                  <a:pt x="486905" y="101180"/>
                </a:lnTo>
                <a:lnTo>
                  <a:pt x="485775" y="101180"/>
                </a:lnTo>
                <a:lnTo>
                  <a:pt x="466140" y="165"/>
                </a:lnTo>
                <a:lnTo>
                  <a:pt x="424472" y="165"/>
                </a:lnTo>
                <a:lnTo>
                  <a:pt x="462927" y="174840"/>
                </a:lnTo>
                <a:lnTo>
                  <a:pt x="505561" y="174840"/>
                </a:lnTo>
                <a:lnTo>
                  <a:pt x="543864" y="165"/>
                </a:lnTo>
                <a:close/>
              </a:path>
              <a:path w="644525" h="175895">
                <a:moveTo>
                  <a:pt x="644423" y="165"/>
                </a:moveTo>
                <a:lnTo>
                  <a:pt x="556577" y="165"/>
                </a:lnTo>
                <a:lnTo>
                  <a:pt x="556577" y="174840"/>
                </a:lnTo>
                <a:lnTo>
                  <a:pt x="644423" y="174840"/>
                </a:lnTo>
                <a:lnTo>
                  <a:pt x="644423" y="141325"/>
                </a:lnTo>
                <a:lnTo>
                  <a:pt x="596150" y="141325"/>
                </a:lnTo>
                <a:lnTo>
                  <a:pt x="596150" y="102793"/>
                </a:lnTo>
                <a:lnTo>
                  <a:pt x="632040" y="102793"/>
                </a:lnTo>
                <a:lnTo>
                  <a:pt x="632040" y="69443"/>
                </a:lnTo>
                <a:lnTo>
                  <a:pt x="596150" y="69443"/>
                </a:lnTo>
                <a:lnTo>
                  <a:pt x="596150" y="33667"/>
                </a:lnTo>
                <a:lnTo>
                  <a:pt x="644423" y="33667"/>
                </a:lnTo>
                <a:lnTo>
                  <a:pt x="644423" y="165"/>
                </a:lnTo>
                <a:close/>
              </a:path>
            </a:pathLst>
          </a:custGeom>
          <a:solidFill>
            <a:srgbClr val="311C7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37192" y="477436"/>
            <a:ext cx="223658" cy="17483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3945" y="477436"/>
            <a:ext cx="371375" cy="17483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983603" y="121917"/>
            <a:ext cx="669925" cy="669925"/>
          </a:xfrm>
          <a:custGeom>
            <a:avLst/>
            <a:gdLst/>
            <a:ahLst/>
            <a:cxnLst/>
            <a:rect l="l" t="t" r="r" b="b"/>
            <a:pathLst>
              <a:path w="669925" h="669925">
                <a:moveTo>
                  <a:pt x="334737" y="0"/>
                </a:moveTo>
                <a:lnTo>
                  <a:pt x="285272" y="3631"/>
                </a:lnTo>
                <a:lnTo>
                  <a:pt x="238061" y="14181"/>
                </a:lnTo>
                <a:lnTo>
                  <a:pt x="193620" y="31132"/>
                </a:lnTo>
                <a:lnTo>
                  <a:pt x="152469" y="53964"/>
                </a:lnTo>
                <a:lnTo>
                  <a:pt x="115125" y="82160"/>
                </a:lnTo>
                <a:lnTo>
                  <a:pt x="82105" y="115202"/>
                </a:lnTo>
                <a:lnTo>
                  <a:pt x="53928" y="152571"/>
                </a:lnTo>
                <a:lnTo>
                  <a:pt x="31111" y="193750"/>
                </a:lnTo>
                <a:lnTo>
                  <a:pt x="14172" y="238220"/>
                </a:lnTo>
                <a:lnTo>
                  <a:pt x="3629" y="285464"/>
                </a:lnTo>
                <a:lnTo>
                  <a:pt x="0" y="334962"/>
                </a:lnTo>
                <a:lnTo>
                  <a:pt x="3629" y="384461"/>
                </a:lnTo>
                <a:lnTo>
                  <a:pt x="14172" y="431704"/>
                </a:lnTo>
                <a:lnTo>
                  <a:pt x="31111" y="476174"/>
                </a:lnTo>
                <a:lnTo>
                  <a:pt x="53928" y="517353"/>
                </a:lnTo>
                <a:lnTo>
                  <a:pt x="82105" y="554722"/>
                </a:lnTo>
                <a:lnTo>
                  <a:pt x="115125" y="587764"/>
                </a:lnTo>
                <a:lnTo>
                  <a:pt x="152469" y="615960"/>
                </a:lnTo>
                <a:lnTo>
                  <a:pt x="193620" y="638792"/>
                </a:lnTo>
                <a:lnTo>
                  <a:pt x="238061" y="655743"/>
                </a:lnTo>
                <a:lnTo>
                  <a:pt x="285272" y="666293"/>
                </a:lnTo>
                <a:lnTo>
                  <a:pt x="334737" y="669925"/>
                </a:lnTo>
                <a:lnTo>
                  <a:pt x="384203" y="666293"/>
                </a:lnTo>
                <a:lnTo>
                  <a:pt x="431414" y="655743"/>
                </a:lnTo>
                <a:lnTo>
                  <a:pt x="475855" y="638792"/>
                </a:lnTo>
                <a:lnTo>
                  <a:pt x="517006" y="615960"/>
                </a:lnTo>
                <a:lnTo>
                  <a:pt x="554351" y="587764"/>
                </a:lnTo>
                <a:lnTo>
                  <a:pt x="587370" y="554722"/>
                </a:lnTo>
                <a:lnTo>
                  <a:pt x="615548" y="517353"/>
                </a:lnTo>
                <a:lnTo>
                  <a:pt x="638365" y="476174"/>
                </a:lnTo>
                <a:lnTo>
                  <a:pt x="655304" y="431704"/>
                </a:lnTo>
                <a:lnTo>
                  <a:pt x="665847" y="384461"/>
                </a:lnTo>
                <a:lnTo>
                  <a:pt x="669476" y="334962"/>
                </a:lnTo>
                <a:lnTo>
                  <a:pt x="665847" y="285464"/>
                </a:lnTo>
                <a:lnTo>
                  <a:pt x="655304" y="238220"/>
                </a:lnTo>
                <a:lnTo>
                  <a:pt x="638365" y="193750"/>
                </a:lnTo>
                <a:lnTo>
                  <a:pt x="615548" y="152571"/>
                </a:lnTo>
                <a:lnTo>
                  <a:pt x="587370" y="115202"/>
                </a:lnTo>
                <a:lnTo>
                  <a:pt x="554351" y="82160"/>
                </a:lnTo>
                <a:lnTo>
                  <a:pt x="517006" y="53964"/>
                </a:lnTo>
                <a:lnTo>
                  <a:pt x="475855" y="31132"/>
                </a:lnTo>
                <a:lnTo>
                  <a:pt x="431414" y="14181"/>
                </a:lnTo>
                <a:lnTo>
                  <a:pt x="384203" y="3631"/>
                </a:lnTo>
                <a:lnTo>
                  <a:pt x="334737" y="0"/>
                </a:lnTo>
                <a:close/>
              </a:path>
            </a:pathLst>
          </a:custGeom>
          <a:solidFill>
            <a:srgbClr val="311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170812" y="393655"/>
            <a:ext cx="295275" cy="267970"/>
          </a:xfrm>
          <a:custGeom>
            <a:avLst/>
            <a:gdLst/>
            <a:ahLst/>
            <a:cxnLst/>
            <a:rect l="l" t="t" r="r" b="b"/>
            <a:pathLst>
              <a:path w="295275" h="267970">
                <a:moveTo>
                  <a:pt x="147526" y="23279"/>
                </a:moveTo>
                <a:lnTo>
                  <a:pt x="140155" y="30704"/>
                </a:lnTo>
                <a:lnTo>
                  <a:pt x="140322" y="30870"/>
                </a:lnTo>
                <a:lnTo>
                  <a:pt x="140546" y="31088"/>
                </a:lnTo>
                <a:lnTo>
                  <a:pt x="140713" y="31251"/>
                </a:lnTo>
                <a:lnTo>
                  <a:pt x="147338" y="37248"/>
                </a:lnTo>
                <a:lnTo>
                  <a:pt x="151764" y="41056"/>
                </a:lnTo>
                <a:lnTo>
                  <a:pt x="191534" y="65521"/>
                </a:lnTo>
                <a:lnTo>
                  <a:pt x="222508" y="72351"/>
                </a:lnTo>
                <a:lnTo>
                  <a:pt x="237870" y="70781"/>
                </a:lnTo>
                <a:lnTo>
                  <a:pt x="276528" y="54701"/>
                </a:lnTo>
                <a:lnTo>
                  <a:pt x="289109" y="46052"/>
                </a:lnTo>
                <a:lnTo>
                  <a:pt x="291597" y="52875"/>
                </a:lnTo>
                <a:lnTo>
                  <a:pt x="293442" y="59985"/>
                </a:lnTo>
                <a:lnTo>
                  <a:pt x="294606" y="67349"/>
                </a:lnTo>
                <a:lnTo>
                  <a:pt x="295055" y="74929"/>
                </a:lnTo>
                <a:lnTo>
                  <a:pt x="281993" y="137263"/>
                </a:lnTo>
                <a:lnTo>
                  <a:pt x="246606" y="188814"/>
                </a:lnTo>
                <a:lnTo>
                  <a:pt x="199687" y="230580"/>
                </a:lnTo>
                <a:lnTo>
                  <a:pt x="147543" y="267618"/>
                </a:lnTo>
                <a:lnTo>
                  <a:pt x="121254" y="249494"/>
                </a:lnTo>
                <a:lnTo>
                  <a:pt x="70831" y="210471"/>
                </a:lnTo>
                <a:lnTo>
                  <a:pt x="28461" y="164180"/>
                </a:lnTo>
                <a:lnTo>
                  <a:pt x="3251" y="107659"/>
                </a:lnTo>
                <a:lnTo>
                  <a:pt x="0" y="74933"/>
                </a:lnTo>
                <a:lnTo>
                  <a:pt x="6081" y="45717"/>
                </a:lnTo>
                <a:lnTo>
                  <a:pt x="22065" y="21905"/>
                </a:lnTo>
                <a:lnTo>
                  <a:pt x="45492" y="5873"/>
                </a:lnTo>
                <a:lnTo>
                  <a:pt x="73905" y="0"/>
                </a:lnTo>
                <a:lnTo>
                  <a:pt x="86652" y="1268"/>
                </a:lnTo>
                <a:lnTo>
                  <a:pt x="126405" y="19176"/>
                </a:lnTo>
                <a:lnTo>
                  <a:pt x="138895" y="29502"/>
                </a:lnTo>
                <a:lnTo>
                  <a:pt x="139334" y="29909"/>
                </a:lnTo>
                <a:lnTo>
                  <a:pt x="139660" y="30221"/>
                </a:lnTo>
                <a:lnTo>
                  <a:pt x="139862" y="30418"/>
                </a:lnTo>
                <a:lnTo>
                  <a:pt x="140036" y="30588"/>
                </a:lnTo>
                <a:lnTo>
                  <a:pt x="147526" y="23279"/>
                </a:lnTo>
                <a:close/>
              </a:path>
            </a:pathLst>
          </a:custGeom>
          <a:ln w="20928">
            <a:solidFill>
              <a:srgbClr val="311C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21581" y="239678"/>
            <a:ext cx="125526" cy="12561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68030" y="346970"/>
            <a:ext cx="73223" cy="7327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983603" y="121917"/>
            <a:ext cx="669925" cy="669925"/>
          </a:xfrm>
          <a:custGeom>
            <a:avLst/>
            <a:gdLst/>
            <a:ahLst/>
            <a:cxnLst/>
            <a:rect l="l" t="t" r="r" b="b"/>
            <a:pathLst>
              <a:path w="669925" h="669925">
                <a:moveTo>
                  <a:pt x="334737" y="0"/>
                </a:moveTo>
                <a:lnTo>
                  <a:pt x="285272" y="3631"/>
                </a:lnTo>
                <a:lnTo>
                  <a:pt x="238061" y="14181"/>
                </a:lnTo>
                <a:lnTo>
                  <a:pt x="193620" y="31132"/>
                </a:lnTo>
                <a:lnTo>
                  <a:pt x="152469" y="53964"/>
                </a:lnTo>
                <a:lnTo>
                  <a:pt x="115125" y="82160"/>
                </a:lnTo>
                <a:lnTo>
                  <a:pt x="82105" y="115202"/>
                </a:lnTo>
                <a:lnTo>
                  <a:pt x="53928" y="152571"/>
                </a:lnTo>
                <a:lnTo>
                  <a:pt x="31111" y="193750"/>
                </a:lnTo>
                <a:lnTo>
                  <a:pt x="14172" y="238220"/>
                </a:lnTo>
                <a:lnTo>
                  <a:pt x="3629" y="285464"/>
                </a:lnTo>
                <a:lnTo>
                  <a:pt x="0" y="334962"/>
                </a:lnTo>
                <a:lnTo>
                  <a:pt x="3629" y="384461"/>
                </a:lnTo>
                <a:lnTo>
                  <a:pt x="14172" y="431704"/>
                </a:lnTo>
                <a:lnTo>
                  <a:pt x="31111" y="476174"/>
                </a:lnTo>
                <a:lnTo>
                  <a:pt x="53928" y="517353"/>
                </a:lnTo>
                <a:lnTo>
                  <a:pt x="82105" y="554722"/>
                </a:lnTo>
                <a:lnTo>
                  <a:pt x="115125" y="587764"/>
                </a:lnTo>
                <a:lnTo>
                  <a:pt x="152469" y="615960"/>
                </a:lnTo>
                <a:lnTo>
                  <a:pt x="193620" y="638792"/>
                </a:lnTo>
                <a:lnTo>
                  <a:pt x="238061" y="655743"/>
                </a:lnTo>
                <a:lnTo>
                  <a:pt x="285272" y="666293"/>
                </a:lnTo>
                <a:lnTo>
                  <a:pt x="334737" y="669925"/>
                </a:lnTo>
                <a:lnTo>
                  <a:pt x="384203" y="666293"/>
                </a:lnTo>
                <a:lnTo>
                  <a:pt x="431414" y="655743"/>
                </a:lnTo>
                <a:lnTo>
                  <a:pt x="475855" y="638792"/>
                </a:lnTo>
                <a:lnTo>
                  <a:pt x="517006" y="615960"/>
                </a:lnTo>
                <a:lnTo>
                  <a:pt x="554351" y="587764"/>
                </a:lnTo>
                <a:lnTo>
                  <a:pt x="587370" y="554722"/>
                </a:lnTo>
                <a:lnTo>
                  <a:pt x="615548" y="517353"/>
                </a:lnTo>
                <a:lnTo>
                  <a:pt x="638365" y="476174"/>
                </a:lnTo>
                <a:lnTo>
                  <a:pt x="655304" y="431704"/>
                </a:lnTo>
                <a:lnTo>
                  <a:pt x="665847" y="384461"/>
                </a:lnTo>
                <a:lnTo>
                  <a:pt x="669476" y="334962"/>
                </a:lnTo>
                <a:lnTo>
                  <a:pt x="665847" y="285464"/>
                </a:lnTo>
                <a:lnTo>
                  <a:pt x="655304" y="238220"/>
                </a:lnTo>
                <a:lnTo>
                  <a:pt x="638365" y="193750"/>
                </a:lnTo>
                <a:lnTo>
                  <a:pt x="615548" y="152571"/>
                </a:lnTo>
                <a:lnTo>
                  <a:pt x="587370" y="115202"/>
                </a:lnTo>
                <a:lnTo>
                  <a:pt x="554351" y="82160"/>
                </a:lnTo>
                <a:lnTo>
                  <a:pt x="517006" y="53964"/>
                </a:lnTo>
                <a:lnTo>
                  <a:pt x="475855" y="31132"/>
                </a:lnTo>
                <a:lnTo>
                  <a:pt x="431414" y="14181"/>
                </a:lnTo>
                <a:lnTo>
                  <a:pt x="384203" y="3631"/>
                </a:lnTo>
                <a:lnTo>
                  <a:pt x="334737" y="0"/>
                </a:lnTo>
                <a:close/>
              </a:path>
            </a:pathLst>
          </a:custGeom>
          <a:solidFill>
            <a:srgbClr val="311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6270688" y="362672"/>
            <a:ext cx="215265" cy="325120"/>
          </a:xfrm>
          <a:custGeom>
            <a:avLst/>
            <a:gdLst/>
            <a:ahLst/>
            <a:cxnLst/>
            <a:rect l="l" t="t" r="r" b="b"/>
            <a:pathLst>
              <a:path w="215264" h="325120">
                <a:moveTo>
                  <a:pt x="215020" y="0"/>
                </a:moveTo>
                <a:lnTo>
                  <a:pt x="170286" y="13620"/>
                </a:lnTo>
                <a:lnTo>
                  <a:pt x="104276" y="53698"/>
                </a:lnTo>
                <a:lnTo>
                  <a:pt x="70617" y="83291"/>
                </a:lnTo>
                <a:lnTo>
                  <a:pt x="40430" y="119056"/>
                </a:lnTo>
                <a:lnTo>
                  <a:pt x="16644" y="160847"/>
                </a:lnTo>
                <a:lnTo>
                  <a:pt x="2191" y="208516"/>
                </a:lnTo>
                <a:lnTo>
                  <a:pt x="0" y="261916"/>
                </a:lnTo>
                <a:lnTo>
                  <a:pt x="13001" y="320901"/>
                </a:lnTo>
                <a:lnTo>
                  <a:pt x="21461" y="322456"/>
                </a:lnTo>
                <a:lnTo>
                  <a:pt x="30064" y="323581"/>
                </a:lnTo>
                <a:lnTo>
                  <a:pt x="38797" y="324264"/>
                </a:lnTo>
                <a:lnTo>
                  <a:pt x="47650" y="324495"/>
                </a:lnTo>
                <a:lnTo>
                  <a:pt x="92144" y="318512"/>
                </a:lnTo>
                <a:lnTo>
                  <a:pt x="132125" y="301628"/>
                </a:lnTo>
                <a:lnTo>
                  <a:pt x="165999" y="275440"/>
                </a:lnTo>
                <a:lnTo>
                  <a:pt x="192169" y="241544"/>
                </a:lnTo>
                <a:lnTo>
                  <a:pt x="209041" y="201536"/>
                </a:lnTo>
                <a:lnTo>
                  <a:pt x="215020" y="157013"/>
                </a:lnTo>
                <a:lnTo>
                  <a:pt x="215020" y="0"/>
                </a:lnTo>
                <a:close/>
              </a:path>
            </a:pathLst>
          </a:custGeom>
          <a:solidFill>
            <a:srgbClr val="A1D3B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70548" y="477161"/>
            <a:ext cx="78632" cy="209351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6150973" y="394074"/>
            <a:ext cx="193040" cy="292735"/>
          </a:xfrm>
          <a:custGeom>
            <a:avLst/>
            <a:gdLst/>
            <a:ahLst/>
            <a:cxnLst/>
            <a:rect l="l" t="t" r="r" b="b"/>
            <a:pathLst>
              <a:path w="193039" h="292734">
                <a:moveTo>
                  <a:pt x="0" y="0"/>
                </a:moveTo>
                <a:lnTo>
                  <a:pt x="0" y="125611"/>
                </a:lnTo>
                <a:lnTo>
                  <a:pt x="7703" y="175987"/>
                </a:lnTo>
                <a:lnTo>
                  <a:pt x="29243" y="220221"/>
                </a:lnTo>
                <a:lnTo>
                  <a:pt x="62265" y="255957"/>
                </a:lnTo>
                <a:lnTo>
                  <a:pt x="104413" y="280839"/>
                </a:lnTo>
                <a:lnTo>
                  <a:pt x="153333" y="292511"/>
                </a:lnTo>
                <a:lnTo>
                  <a:pt x="176093" y="282230"/>
                </a:lnTo>
                <a:lnTo>
                  <a:pt x="189278" y="252070"/>
                </a:lnTo>
                <a:lnTo>
                  <a:pt x="192683" y="209902"/>
                </a:lnTo>
                <a:lnTo>
                  <a:pt x="186101" y="163598"/>
                </a:lnTo>
                <a:lnTo>
                  <a:pt x="169330" y="121030"/>
                </a:lnTo>
                <a:lnTo>
                  <a:pt x="133608" y="75347"/>
                </a:lnTo>
                <a:lnTo>
                  <a:pt x="87381" y="36718"/>
                </a:lnTo>
                <a:lnTo>
                  <a:pt x="39796" y="9987"/>
                </a:lnTo>
                <a:lnTo>
                  <a:pt x="0" y="0"/>
                </a:lnTo>
                <a:close/>
              </a:path>
            </a:pathLst>
          </a:custGeom>
          <a:solidFill>
            <a:srgbClr val="D5EFE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13111" y="226593"/>
            <a:ext cx="135987" cy="13607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92814" y="305100"/>
            <a:ext cx="83685" cy="837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516" y="5011623"/>
            <a:ext cx="4580255" cy="1738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F6EDE3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69893" y="9411349"/>
            <a:ext cx="2400934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6300" y="9411349"/>
            <a:ext cx="215900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3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311B7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7785100" cy="10071100"/>
            <a:chOff x="-6350" y="-6350"/>
            <a:chExt cx="7785100" cy="100711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772400" cy="10058400"/>
            </a:xfrm>
            <a:custGeom>
              <a:avLst/>
              <a:gdLst/>
              <a:ahLst/>
              <a:cxnLst/>
              <a:rect l="l" t="t" r="r" b="b"/>
              <a:pathLst>
                <a:path w="7772400" h="10058400">
                  <a:moveTo>
                    <a:pt x="0" y="10058400"/>
                  </a:moveTo>
                  <a:lnTo>
                    <a:pt x="0" y="0"/>
                  </a:lnTo>
                  <a:lnTo>
                    <a:pt x="7772400" y="0"/>
                  </a:lnTo>
                </a:path>
              </a:pathLst>
            </a:custGeom>
            <a:ln w="12700">
              <a:solidFill>
                <a:srgbClr val="0424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31750" cy="191135"/>
            </a:xfrm>
            <a:custGeom>
              <a:avLst/>
              <a:gdLst/>
              <a:ahLst/>
              <a:cxnLst/>
              <a:rect l="l" t="t" r="r" b="b"/>
              <a:pathLst>
                <a:path w="31750" h="191135">
                  <a:moveTo>
                    <a:pt x="31469" y="0"/>
                  </a:moveTo>
                  <a:lnTo>
                    <a:pt x="22725" y="44777"/>
                  </a:lnTo>
                  <a:lnTo>
                    <a:pt x="14438" y="89588"/>
                  </a:lnTo>
                  <a:lnTo>
                    <a:pt x="7063" y="134465"/>
                  </a:lnTo>
                  <a:lnTo>
                    <a:pt x="1059" y="179440"/>
                  </a:lnTo>
                  <a:lnTo>
                    <a:pt x="0" y="190873"/>
                  </a:lnTo>
                </a:path>
              </a:pathLst>
            </a:custGeom>
            <a:ln w="12700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349" y="355416"/>
              <a:ext cx="7663160" cy="938692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01700" y="3120643"/>
            <a:ext cx="5527040" cy="3810635"/>
          </a:xfrm>
          <a:prstGeom prst="rect">
            <a:avLst/>
          </a:prstGeom>
        </p:spPr>
        <p:txBody>
          <a:bodyPr wrap="square" lIns="0" tIns="113665" rIns="0" bIns="0" rtlCol="0" vert="horz">
            <a:spAutoFit/>
          </a:bodyPr>
          <a:lstStyle/>
          <a:p>
            <a:pPr marL="12700" marR="5080">
              <a:lnSpc>
                <a:spcPct val="87900"/>
              </a:lnSpc>
              <a:spcBef>
                <a:spcPts val="895"/>
              </a:spcBef>
            </a:pPr>
            <a:r>
              <a:rPr dirty="0" sz="5500" spc="-10" b="1">
                <a:solidFill>
                  <a:srgbClr val="FFFFFF"/>
                </a:solidFill>
                <a:latin typeface="Cambria"/>
                <a:cs typeface="Cambria"/>
              </a:rPr>
              <a:t>“Беске</a:t>
            </a:r>
            <a:r>
              <a:rPr dirty="0" sz="5500" spc="-25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500" spc="-10" b="1">
                <a:solidFill>
                  <a:srgbClr val="FFFFFF"/>
                </a:solidFill>
                <a:latin typeface="Cambria"/>
                <a:cs typeface="Cambria"/>
              </a:rPr>
              <a:t>дейін </a:t>
            </a:r>
            <a:r>
              <a:rPr dirty="0" sz="5500" b="1">
                <a:solidFill>
                  <a:srgbClr val="FFFFFF"/>
                </a:solidFill>
                <a:latin typeface="Cambria"/>
                <a:cs typeface="Cambria"/>
              </a:rPr>
              <a:t>үлгер”</a:t>
            </a:r>
            <a:r>
              <a:rPr dirty="0" sz="5500" spc="-26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500" spc="-10" b="1">
                <a:solidFill>
                  <a:srgbClr val="FFFFFF"/>
                </a:solidFill>
                <a:latin typeface="Cambria"/>
                <a:cs typeface="Cambria"/>
              </a:rPr>
              <a:t>мобильді қосымшаның қолдану нұсқаулығы</a:t>
            </a:r>
            <a:endParaRPr sz="5500">
              <a:latin typeface="Cambria"/>
              <a:cs typeface="Cambri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8796" y="466088"/>
            <a:ext cx="2017395" cy="2017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3913504" cy="8128000"/>
            <a:chOff x="914400" y="914400"/>
            <a:chExt cx="3913504" cy="812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46500" cy="812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361178" y="5434328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460375" y="134778"/>
                  </a:lnTo>
                  <a:lnTo>
                    <a:pt x="46037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361178" y="5434328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460375" y="44926"/>
                  </a:lnTo>
                  <a:lnTo>
                    <a:pt x="46037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47588" y="4523103"/>
            <a:ext cx="2471420" cy="197294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just" marL="92710" marR="619125">
              <a:lnSpc>
                <a:spcPct val="95700"/>
              </a:lnSpc>
              <a:spcBef>
                <a:spcPts val="360"/>
              </a:spcBef>
            </a:pPr>
            <a:r>
              <a:rPr dirty="0" sz="2100">
                <a:latin typeface="Times New Roman"/>
                <a:cs typeface="Times New Roman"/>
              </a:rPr>
              <a:t>Өзіңізге</a:t>
            </a:r>
            <a:r>
              <a:rPr dirty="0" sz="2100" spc="-10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қызық </a:t>
            </a:r>
            <a:r>
              <a:rPr dirty="0" sz="2100">
                <a:latin typeface="Times New Roman"/>
                <a:cs typeface="Times New Roman"/>
              </a:rPr>
              <a:t>тақырып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аясын таңдаңыз.</a:t>
            </a:r>
            <a:endParaRPr sz="2100">
              <a:latin typeface="Times New Roman"/>
              <a:cs typeface="Times New Roman"/>
            </a:endParaRPr>
          </a:p>
          <a:p>
            <a:pPr marL="92710" marR="298450">
              <a:lnSpc>
                <a:spcPts val="1490"/>
              </a:lnSpc>
              <a:spcBef>
                <a:spcPts val="45"/>
              </a:spcBef>
            </a:pPr>
            <a:r>
              <a:rPr dirty="0" sz="1300" i="1">
                <a:latin typeface="Times New Roman"/>
                <a:cs typeface="Times New Roman"/>
              </a:rPr>
              <a:t>Ең</a:t>
            </a:r>
            <a:r>
              <a:rPr dirty="0" sz="1300" spc="-35" i="1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көп</a:t>
            </a:r>
            <a:r>
              <a:rPr dirty="0" sz="1300" spc="-30" i="1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бесеуге</a:t>
            </a:r>
            <a:r>
              <a:rPr dirty="0" sz="1300" spc="-30" i="1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дейін</a:t>
            </a:r>
            <a:r>
              <a:rPr dirty="0" sz="1300" spc="-35" i="1">
                <a:latin typeface="Times New Roman"/>
                <a:cs typeface="Times New Roman"/>
              </a:rPr>
              <a:t> </a:t>
            </a:r>
            <a:r>
              <a:rPr dirty="0" sz="1300" spc="-10" i="1">
                <a:latin typeface="Times New Roman"/>
                <a:cs typeface="Times New Roman"/>
              </a:rPr>
              <a:t>таңдаса </a:t>
            </a:r>
            <a:r>
              <a:rPr dirty="0" sz="1300" i="1">
                <a:latin typeface="Times New Roman"/>
                <a:cs typeface="Times New Roman"/>
              </a:rPr>
              <a:t>болады.</a:t>
            </a:r>
            <a:r>
              <a:rPr dirty="0" sz="1300" spc="-65" i="1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Қалауыңыз</a:t>
            </a:r>
            <a:r>
              <a:rPr dirty="0" sz="1300" spc="-65" i="1">
                <a:latin typeface="Times New Roman"/>
                <a:cs typeface="Times New Roman"/>
              </a:rPr>
              <a:t> </a:t>
            </a:r>
            <a:r>
              <a:rPr dirty="0" sz="1300" spc="-10" i="1">
                <a:latin typeface="Times New Roman"/>
                <a:cs typeface="Times New Roman"/>
              </a:rPr>
              <a:t>өзгерген жағдайда,</a:t>
            </a:r>
            <a:r>
              <a:rPr dirty="0" sz="1300" spc="-40" i="1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кейін</a:t>
            </a:r>
            <a:r>
              <a:rPr dirty="0" sz="1300" spc="-35" i="1">
                <a:latin typeface="Times New Roman"/>
                <a:cs typeface="Times New Roman"/>
              </a:rPr>
              <a:t> </a:t>
            </a:r>
            <a:r>
              <a:rPr dirty="0" sz="1300" spc="-10" i="1">
                <a:latin typeface="Times New Roman"/>
                <a:cs typeface="Times New Roman"/>
              </a:rPr>
              <a:t>ауыстыруға</a:t>
            </a:r>
            <a:endParaRPr sz="1300">
              <a:latin typeface="Times New Roman"/>
              <a:cs typeface="Times New Roman"/>
            </a:endParaRPr>
          </a:p>
          <a:p>
            <a:pPr marL="92710">
              <a:lnSpc>
                <a:spcPts val="1495"/>
              </a:lnSpc>
            </a:pPr>
            <a:r>
              <a:rPr dirty="0" sz="1300" spc="-10" i="1">
                <a:latin typeface="Times New Roman"/>
                <a:cs typeface="Times New Roman"/>
              </a:rPr>
              <a:t>болады.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12028" y="7569836"/>
            <a:ext cx="2774950" cy="129921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95250" marR="137160">
              <a:lnSpc>
                <a:spcPct val="95900"/>
              </a:lnSpc>
              <a:spcBef>
                <a:spcPts val="340"/>
              </a:spcBef>
            </a:pPr>
            <a:r>
              <a:rPr dirty="0" sz="2100">
                <a:latin typeface="Times New Roman"/>
                <a:cs typeface="Times New Roman"/>
              </a:rPr>
              <a:t>Егер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таңдау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жасай </a:t>
            </a:r>
            <a:r>
              <a:rPr dirty="0" sz="2100">
                <a:latin typeface="Times New Roman"/>
                <a:cs typeface="Times New Roman"/>
              </a:rPr>
              <a:t>алмасаңыз,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“маған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іс- </a:t>
            </a:r>
            <a:r>
              <a:rPr dirty="0" sz="2100">
                <a:latin typeface="Times New Roman"/>
                <a:cs typeface="Times New Roman"/>
              </a:rPr>
              <a:t>əрекет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таңдап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беріңіз” батырмасын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басыңыз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90879" y="4898388"/>
            <a:ext cx="4113529" cy="3433445"/>
            <a:chOff x="690879" y="4898388"/>
            <a:chExt cx="4113529" cy="3433445"/>
          </a:xfrm>
        </p:grpSpPr>
        <p:sp>
          <p:nvSpPr>
            <p:cNvPr id="9" name="object 9" descr=""/>
            <p:cNvSpPr/>
            <p:nvPr/>
          </p:nvSpPr>
          <p:spPr>
            <a:xfrm>
              <a:off x="4359911" y="8145778"/>
              <a:ext cx="438150" cy="179705"/>
            </a:xfrm>
            <a:custGeom>
              <a:avLst/>
              <a:gdLst/>
              <a:ahLst/>
              <a:cxnLst/>
              <a:rect l="l" t="t" r="r" b="b"/>
              <a:pathLst>
                <a:path w="438150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5"/>
                  </a:lnTo>
                  <a:lnTo>
                    <a:pt x="89852" y="134778"/>
                  </a:lnTo>
                  <a:lnTo>
                    <a:pt x="438150" y="134778"/>
                  </a:lnTo>
                  <a:lnTo>
                    <a:pt x="438150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359911" y="8145778"/>
              <a:ext cx="438150" cy="179705"/>
            </a:xfrm>
            <a:custGeom>
              <a:avLst/>
              <a:gdLst/>
              <a:ahLst/>
              <a:cxnLst/>
              <a:rect l="l" t="t" r="r" b="b"/>
              <a:pathLst>
                <a:path w="438150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438150" y="44926"/>
                  </a:lnTo>
                  <a:lnTo>
                    <a:pt x="438150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09929" y="4917438"/>
              <a:ext cx="3856990" cy="2754630"/>
            </a:xfrm>
            <a:custGeom>
              <a:avLst/>
              <a:gdLst/>
              <a:ahLst/>
              <a:cxnLst/>
              <a:rect l="l" t="t" r="r" b="b"/>
              <a:pathLst>
                <a:path w="3856990" h="2754629">
                  <a:moveTo>
                    <a:pt x="0" y="0"/>
                  </a:moveTo>
                  <a:lnTo>
                    <a:pt x="3856990" y="0"/>
                  </a:lnTo>
                  <a:lnTo>
                    <a:pt x="3856990" y="2754630"/>
                  </a:lnTo>
                  <a:lnTo>
                    <a:pt x="0" y="275463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3921125" cy="8128000"/>
            <a:chOff x="914400" y="914400"/>
            <a:chExt cx="3921125" cy="812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46500" cy="812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592828" y="6107428"/>
              <a:ext cx="1236345" cy="179705"/>
            </a:xfrm>
            <a:custGeom>
              <a:avLst/>
              <a:gdLst/>
              <a:ahLst/>
              <a:cxnLst/>
              <a:rect l="l" t="t" r="r" b="b"/>
              <a:pathLst>
                <a:path w="1236345" h="179704">
                  <a:moveTo>
                    <a:pt x="89852" y="0"/>
                  </a:moveTo>
                  <a:lnTo>
                    <a:pt x="0" y="89853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1236345" y="134778"/>
                  </a:lnTo>
                  <a:lnTo>
                    <a:pt x="123634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592828" y="6107428"/>
              <a:ext cx="1236345" cy="179705"/>
            </a:xfrm>
            <a:custGeom>
              <a:avLst/>
              <a:gdLst/>
              <a:ahLst/>
              <a:cxnLst/>
              <a:rect l="l" t="t" r="r" b="b"/>
              <a:pathLst>
                <a:path w="1236345" h="179704">
                  <a:moveTo>
                    <a:pt x="0" y="89853"/>
                  </a:moveTo>
                  <a:lnTo>
                    <a:pt x="89852" y="0"/>
                  </a:lnTo>
                  <a:lnTo>
                    <a:pt x="89852" y="44925"/>
                  </a:lnTo>
                  <a:lnTo>
                    <a:pt x="1236345" y="44925"/>
                  </a:lnTo>
                  <a:lnTo>
                    <a:pt x="1236345" y="134779"/>
                  </a:lnTo>
                  <a:lnTo>
                    <a:pt x="89852" y="134779"/>
                  </a:lnTo>
                  <a:lnTo>
                    <a:pt x="89852" y="179705"/>
                  </a:lnTo>
                  <a:lnTo>
                    <a:pt x="0" y="8985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76800" y="914400"/>
            <a:ext cx="2471420" cy="67373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4610" rIns="0" bIns="0" rtlCol="0" vert="horz">
            <a:spAutoFit/>
          </a:bodyPr>
          <a:lstStyle/>
          <a:p>
            <a:pPr marL="93980" marR="601345">
              <a:lnSpc>
                <a:spcPts val="2400"/>
              </a:lnSpc>
              <a:spcBef>
                <a:spcPts val="430"/>
              </a:spcBef>
            </a:pPr>
            <a:r>
              <a:rPr dirty="0" sz="2100">
                <a:latin typeface="Times New Roman"/>
                <a:cs typeface="Times New Roman"/>
              </a:rPr>
              <a:t>Сіз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басты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бетке </a:t>
            </a:r>
            <a:r>
              <a:rPr dirty="0" sz="2100" spc="-10">
                <a:latin typeface="Times New Roman"/>
                <a:cs typeface="Times New Roman"/>
              </a:rPr>
              <a:t>келдіңіз.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44413" y="5692138"/>
            <a:ext cx="2774950" cy="102616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93345" marR="230504">
              <a:lnSpc>
                <a:spcPts val="2420"/>
              </a:lnSpc>
              <a:spcBef>
                <a:spcPts val="405"/>
              </a:spcBef>
            </a:pPr>
            <a:r>
              <a:rPr dirty="0" sz="2100" spc="-25">
                <a:latin typeface="Times New Roman"/>
                <a:cs typeface="Times New Roman"/>
              </a:rPr>
              <a:t>Нұсқаулықты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оқыған </a:t>
            </a:r>
            <a:r>
              <a:rPr dirty="0" sz="2100">
                <a:latin typeface="Times New Roman"/>
                <a:cs typeface="Times New Roman"/>
              </a:rPr>
              <a:t>соң,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“Ал,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бастайық” батырмасын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басыңыз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4140200" cy="8155305"/>
            <a:chOff x="914400" y="914400"/>
            <a:chExt cx="4140200" cy="81553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92854" cy="815478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87875" y="8372475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5"/>
                  </a:lnTo>
                  <a:lnTo>
                    <a:pt x="89852" y="134778"/>
                  </a:lnTo>
                  <a:lnTo>
                    <a:pt x="460375" y="134778"/>
                  </a:lnTo>
                  <a:lnTo>
                    <a:pt x="46037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87875" y="8372475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460375" y="44926"/>
                  </a:lnTo>
                  <a:lnTo>
                    <a:pt x="46037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070475" y="8243571"/>
            <a:ext cx="2642870" cy="46545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260"/>
              </a:spcBef>
            </a:pPr>
            <a:r>
              <a:rPr dirty="0" sz="2100">
                <a:latin typeface="Times New Roman"/>
                <a:cs typeface="Times New Roman"/>
              </a:rPr>
              <a:t>Негізгі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мəзір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панельі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54271" y="914400"/>
            <a:ext cx="2111375" cy="398780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330200">
              <a:lnSpc>
                <a:spcPct val="100000"/>
              </a:lnSpc>
              <a:spcBef>
                <a:spcPts val="250"/>
              </a:spcBef>
            </a:pPr>
            <a:r>
              <a:rPr dirty="0" sz="2100" spc="-20">
                <a:latin typeface="Times New Roman"/>
                <a:cs typeface="Times New Roman"/>
              </a:rPr>
              <a:t>БАСТЫ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БЕТ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37428" y="4516121"/>
            <a:ext cx="2774950" cy="141287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93980" marR="379730">
              <a:lnSpc>
                <a:spcPts val="2420"/>
              </a:lnSpc>
              <a:spcBef>
                <a:spcPts val="400"/>
              </a:spcBef>
            </a:pPr>
            <a:r>
              <a:rPr dirty="0" sz="2100" spc="-10">
                <a:latin typeface="Times New Roman"/>
                <a:cs typeface="Times New Roman"/>
              </a:rPr>
              <a:t>Карточкаларды </a:t>
            </a:r>
            <a:r>
              <a:rPr dirty="0" sz="2100">
                <a:latin typeface="Times New Roman"/>
                <a:cs typeface="Times New Roman"/>
              </a:rPr>
              <a:t>жылжыту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арқылы </a:t>
            </a:r>
            <a:r>
              <a:rPr dirty="0" sz="2100">
                <a:latin typeface="Times New Roman"/>
                <a:cs typeface="Times New Roman"/>
              </a:rPr>
              <a:t>өзіңізге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қызықты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іс- </a:t>
            </a:r>
            <a:r>
              <a:rPr dirty="0" sz="2100">
                <a:latin typeface="Times New Roman"/>
                <a:cs typeface="Times New Roman"/>
              </a:rPr>
              <a:t>əрекетті</a:t>
            </a:r>
            <a:r>
              <a:rPr dirty="0" sz="2100" spc="-12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бастаңыз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166236" y="5126988"/>
            <a:ext cx="662940" cy="192405"/>
            <a:chOff x="4166236" y="5126988"/>
            <a:chExt cx="662940" cy="192405"/>
          </a:xfrm>
        </p:grpSpPr>
        <p:sp>
          <p:nvSpPr>
            <p:cNvPr id="10" name="object 10" descr=""/>
            <p:cNvSpPr/>
            <p:nvPr/>
          </p:nvSpPr>
          <p:spPr>
            <a:xfrm>
              <a:off x="4172586" y="5133338"/>
              <a:ext cx="650240" cy="179705"/>
            </a:xfrm>
            <a:custGeom>
              <a:avLst/>
              <a:gdLst/>
              <a:ahLst/>
              <a:cxnLst/>
              <a:rect l="l" t="t" r="r" b="b"/>
              <a:pathLst>
                <a:path w="650239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80"/>
                  </a:lnTo>
                  <a:lnTo>
                    <a:pt x="650239" y="134780"/>
                  </a:lnTo>
                  <a:lnTo>
                    <a:pt x="650239" y="44927"/>
                  </a:lnTo>
                  <a:lnTo>
                    <a:pt x="89852" y="44927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172586" y="5133338"/>
              <a:ext cx="650240" cy="179705"/>
            </a:xfrm>
            <a:custGeom>
              <a:avLst/>
              <a:gdLst/>
              <a:ahLst/>
              <a:cxnLst/>
              <a:rect l="l" t="t" r="r" b="b"/>
              <a:pathLst>
                <a:path w="650239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650240" y="44926"/>
                  </a:lnTo>
                  <a:lnTo>
                    <a:pt x="650240" y="134779"/>
                  </a:lnTo>
                  <a:lnTo>
                    <a:pt x="89852" y="134779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837428" y="6663688"/>
            <a:ext cx="2774950" cy="80708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2069" rIns="0" bIns="0" rtlCol="0" vert="horz">
            <a:spAutoFit/>
          </a:bodyPr>
          <a:lstStyle/>
          <a:p>
            <a:pPr marL="93980" marR="187960">
              <a:lnSpc>
                <a:spcPts val="2420"/>
              </a:lnSpc>
              <a:spcBef>
                <a:spcPts val="409"/>
              </a:spcBef>
            </a:pPr>
            <a:r>
              <a:rPr dirty="0" sz="2100">
                <a:latin typeface="Times New Roman"/>
                <a:cs typeface="Times New Roman"/>
              </a:rPr>
              <a:t>Ұнаған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іс-</a:t>
            </a:r>
            <a:r>
              <a:rPr dirty="0" sz="2100" spc="-10">
                <a:latin typeface="Times New Roman"/>
                <a:cs typeface="Times New Roman"/>
              </a:rPr>
              <a:t>əрекетті кейінге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сақтай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аласыз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91538" y="6743700"/>
            <a:ext cx="3965575" cy="1986914"/>
            <a:chOff x="891538" y="6743700"/>
            <a:chExt cx="3965575" cy="1986914"/>
          </a:xfrm>
        </p:grpSpPr>
        <p:sp>
          <p:nvSpPr>
            <p:cNvPr id="14" name="object 14" descr=""/>
            <p:cNvSpPr/>
            <p:nvPr/>
          </p:nvSpPr>
          <p:spPr>
            <a:xfrm>
              <a:off x="1994536" y="6978650"/>
              <a:ext cx="2823845" cy="179705"/>
            </a:xfrm>
            <a:custGeom>
              <a:avLst/>
              <a:gdLst/>
              <a:ahLst/>
              <a:cxnLst/>
              <a:rect l="l" t="t" r="r" b="b"/>
              <a:pathLst>
                <a:path w="2823845" h="179704">
                  <a:moveTo>
                    <a:pt x="89851" y="0"/>
                  </a:moveTo>
                  <a:lnTo>
                    <a:pt x="0" y="89852"/>
                  </a:lnTo>
                  <a:lnTo>
                    <a:pt x="89851" y="179705"/>
                  </a:lnTo>
                  <a:lnTo>
                    <a:pt x="89851" y="134780"/>
                  </a:lnTo>
                  <a:lnTo>
                    <a:pt x="2823845" y="134780"/>
                  </a:lnTo>
                  <a:lnTo>
                    <a:pt x="2823845" y="44927"/>
                  </a:lnTo>
                  <a:lnTo>
                    <a:pt x="89851" y="44927"/>
                  </a:lnTo>
                  <a:lnTo>
                    <a:pt x="898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994536" y="6978650"/>
              <a:ext cx="2823845" cy="179705"/>
            </a:xfrm>
            <a:custGeom>
              <a:avLst/>
              <a:gdLst/>
              <a:ahLst/>
              <a:cxnLst/>
              <a:rect l="l" t="t" r="r" b="b"/>
              <a:pathLst>
                <a:path w="2823845" h="179704">
                  <a:moveTo>
                    <a:pt x="0" y="89852"/>
                  </a:moveTo>
                  <a:lnTo>
                    <a:pt x="89851" y="0"/>
                  </a:lnTo>
                  <a:lnTo>
                    <a:pt x="89851" y="44927"/>
                  </a:lnTo>
                  <a:lnTo>
                    <a:pt x="2823845" y="44927"/>
                  </a:lnTo>
                  <a:lnTo>
                    <a:pt x="2823845" y="134780"/>
                  </a:lnTo>
                  <a:lnTo>
                    <a:pt x="89851" y="134780"/>
                  </a:lnTo>
                  <a:lnTo>
                    <a:pt x="89851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438911" y="6762750"/>
              <a:ext cx="509270" cy="593090"/>
            </a:xfrm>
            <a:custGeom>
              <a:avLst/>
              <a:gdLst/>
              <a:ahLst/>
              <a:cxnLst/>
              <a:rect l="l" t="t" r="r" b="b"/>
              <a:pathLst>
                <a:path w="509269" h="593090">
                  <a:moveTo>
                    <a:pt x="0" y="0"/>
                  </a:moveTo>
                  <a:lnTo>
                    <a:pt x="509270" y="0"/>
                  </a:lnTo>
                  <a:lnTo>
                    <a:pt x="509270" y="593090"/>
                  </a:lnTo>
                  <a:lnTo>
                    <a:pt x="0" y="59309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10588" y="8242300"/>
              <a:ext cx="3927475" cy="469265"/>
            </a:xfrm>
            <a:custGeom>
              <a:avLst/>
              <a:gdLst/>
              <a:ahLst/>
              <a:cxnLst/>
              <a:rect l="l" t="t" r="r" b="b"/>
              <a:pathLst>
                <a:path w="3927475" h="469265">
                  <a:moveTo>
                    <a:pt x="0" y="0"/>
                  </a:moveTo>
                  <a:lnTo>
                    <a:pt x="3927475" y="0"/>
                  </a:lnTo>
                  <a:lnTo>
                    <a:pt x="3927475" y="469265"/>
                  </a:lnTo>
                  <a:lnTo>
                    <a:pt x="0" y="46926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130121"/>
            <a:ext cx="3792854" cy="793660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54271" y="914400"/>
            <a:ext cx="2111375" cy="398780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250"/>
              </a:spcBef>
            </a:pPr>
            <a:r>
              <a:rPr dirty="0" sz="2100" spc="-10">
                <a:latin typeface="Times New Roman"/>
                <a:cs typeface="Times New Roman"/>
              </a:rPr>
              <a:t>ІС-ƏРЕКЕТТЕР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37428" y="3723638"/>
            <a:ext cx="2471420" cy="141287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93980" marR="433070">
              <a:lnSpc>
                <a:spcPct val="95900"/>
              </a:lnSpc>
              <a:spcBef>
                <a:spcPts val="340"/>
              </a:spcBef>
            </a:pPr>
            <a:r>
              <a:rPr dirty="0" sz="2100" spc="-10">
                <a:latin typeface="Times New Roman"/>
                <a:cs typeface="Times New Roman"/>
              </a:rPr>
              <a:t>Берілген тақырыптар </a:t>
            </a:r>
            <a:r>
              <a:rPr dirty="0" sz="2100">
                <a:latin typeface="Times New Roman"/>
                <a:cs typeface="Times New Roman"/>
              </a:rPr>
              <a:t>аясынан,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өзіңізге қызықтысын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91538" y="2287903"/>
            <a:ext cx="3949700" cy="1863089"/>
            <a:chOff x="891538" y="2287903"/>
            <a:chExt cx="3949700" cy="1863089"/>
          </a:xfrm>
        </p:grpSpPr>
        <p:sp>
          <p:nvSpPr>
            <p:cNvPr id="6" name="object 6" descr=""/>
            <p:cNvSpPr/>
            <p:nvPr/>
          </p:nvSpPr>
          <p:spPr>
            <a:xfrm>
              <a:off x="2626361" y="3952875"/>
              <a:ext cx="2208530" cy="179705"/>
            </a:xfrm>
            <a:custGeom>
              <a:avLst/>
              <a:gdLst/>
              <a:ahLst/>
              <a:cxnLst/>
              <a:rect l="l" t="t" r="r" b="b"/>
              <a:pathLst>
                <a:path w="2208529" h="179704">
                  <a:moveTo>
                    <a:pt x="89852" y="0"/>
                  </a:moveTo>
                  <a:lnTo>
                    <a:pt x="0" y="89853"/>
                  </a:lnTo>
                  <a:lnTo>
                    <a:pt x="89852" y="179704"/>
                  </a:lnTo>
                  <a:lnTo>
                    <a:pt x="89852" y="134777"/>
                  </a:lnTo>
                  <a:lnTo>
                    <a:pt x="2208530" y="134777"/>
                  </a:lnTo>
                  <a:lnTo>
                    <a:pt x="2208530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26361" y="3952875"/>
              <a:ext cx="2208530" cy="179705"/>
            </a:xfrm>
            <a:custGeom>
              <a:avLst/>
              <a:gdLst/>
              <a:ahLst/>
              <a:cxnLst/>
              <a:rect l="l" t="t" r="r" b="b"/>
              <a:pathLst>
                <a:path w="2208529" h="179704">
                  <a:moveTo>
                    <a:pt x="0" y="89853"/>
                  </a:moveTo>
                  <a:lnTo>
                    <a:pt x="89853" y="0"/>
                  </a:lnTo>
                  <a:lnTo>
                    <a:pt x="89853" y="44926"/>
                  </a:lnTo>
                  <a:lnTo>
                    <a:pt x="2208530" y="44926"/>
                  </a:lnTo>
                  <a:lnTo>
                    <a:pt x="2208530" y="134778"/>
                  </a:lnTo>
                  <a:lnTo>
                    <a:pt x="89853" y="134778"/>
                  </a:lnTo>
                  <a:lnTo>
                    <a:pt x="89853" y="179705"/>
                  </a:lnTo>
                  <a:lnTo>
                    <a:pt x="0" y="8985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10588" y="2306953"/>
              <a:ext cx="2264410" cy="469265"/>
            </a:xfrm>
            <a:custGeom>
              <a:avLst/>
              <a:gdLst/>
              <a:ahLst/>
              <a:cxnLst/>
              <a:rect l="l" t="t" r="r" b="b"/>
              <a:pathLst>
                <a:path w="2264410" h="469264">
                  <a:moveTo>
                    <a:pt x="0" y="0"/>
                  </a:moveTo>
                  <a:lnTo>
                    <a:pt x="2264410" y="0"/>
                  </a:lnTo>
                  <a:lnTo>
                    <a:pt x="2264410" y="469265"/>
                  </a:lnTo>
                  <a:lnTo>
                    <a:pt x="0" y="46926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75078" y="2872103"/>
              <a:ext cx="1259840" cy="1259840"/>
            </a:xfrm>
            <a:custGeom>
              <a:avLst/>
              <a:gdLst/>
              <a:ahLst/>
              <a:cxnLst/>
              <a:rect l="l" t="t" r="r" b="b"/>
              <a:pathLst>
                <a:path w="1259839" h="1259839">
                  <a:moveTo>
                    <a:pt x="0" y="0"/>
                  </a:moveTo>
                  <a:lnTo>
                    <a:pt x="1259840" y="0"/>
                  </a:lnTo>
                  <a:lnTo>
                    <a:pt x="1259840" y="1259840"/>
                  </a:lnTo>
                  <a:lnTo>
                    <a:pt x="0" y="125984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837428" y="1723388"/>
            <a:ext cx="2471420" cy="161226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93980" marR="170180">
              <a:lnSpc>
                <a:spcPct val="96000"/>
              </a:lnSpc>
              <a:spcBef>
                <a:spcPts val="340"/>
              </a:spcBef>
            </a:pPr>
            <a:r>
              <a:rPr dirty="0" sz="2100">
                <a:latin typeface="Times New Roman"/>
                <a:cs typeface="Times New Roman"/>
              </a:rPr>
              <a:t>Бұл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бетте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барлық </a:t>
            </a:r>
            <a:r>
              <a:rPr dirty="0" sz="2100">
                <a:latin typeface="Times New Roman"/>
                <a:cs typeface="Times New Roman"/>
              </a:rPr>
              <a:t>10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тақырып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аясына </a:t>
            </a:r>
            <a:r>
              <a:rPr dirty="0" sz="2100">
                <a:latin typeface="Times New Roman"/>
                <a:cs typeface="Times New Roman"/>
              </a:rPr>
              <a:t>кіретін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іс- </a:t>
            </a:r>
            <a:r>
              <a:rPr dirty="0" sz="2100" spc="-10">
                <a:latin typeface="Times New Roman"/>
                <a:cs typeface="Times New Roman"/>
              </a:rPr>
              <a:t>əрекеттерді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таба </a:t>
            </a:r>
            <a:r>
              <a:rPr dirty="0" sz="2100" spc="-10">
                <a:latin typeface="Times New Roman"/>
                <a:cs typeface="Times New Roman"/>
              </a:rPr>
              <a:t>аласыз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6744334" cy="8152765"/>
            <a:chOff x="914400" y="914400"/>
            <a:chExt cx="6744334" cy="81527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92854" cy="81523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2261" y="991236"/>
              <a:ext cx="1436369" cy="311784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363211" y="972186"/>
              <a:ext cx="1474470" cy="3155950"/>
            </a:xfrm>
            <a:custGeom>
              <a:avLst/>
              <a:gdLst/>
              <a:ahLst/>
              <a:cxnLst/>
              <a:rect l="l" t="t" r="r" b="b"/>
              <a:pathLst>
                <a:path w="1474470" h="3155950">
                  <a:moveTo>
                    <a:pt x="0" y="0"/>
                  </a:moveTo>
                  <a:lnTo>
                    <a:pt x="1474470" y="0"/>
                  </a:lnTo>
                  <a:lnTo>
                    <a:pt x="1474470" y="3155950"/>
                  </a:lnTo>
                  <a:lnTo>
                    <a:pt x="0" y="31559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80611" y="4015738"/>
              <a:ext cx="2774950" cy="1025525"/>
            </a:xfrm>
            <a:custGeom>
              <a:avLst/>
              <a:gdLst/>
              <a:ahLst/>
              <a:cxnLst/>
              <a:rect l="l" t="t" r="r" b="b"/>
              <a:pathLst>
                <a:path w="2774950" h="1025525">
                  <a:moveTo>
                    <a:pt x="2774950" y="0"/>
                  </a:moveTo>
                  <a:lnTo>
                    <a:pt x="0" y="0"/>
                  </a:lnTo>
                  <a:lnTo>
                    <a:pt x="0" y="1025525"/>
                  </a:lnTo>
                  <a:lnTo>
                    <a:pt x="2774950" y="1025525"/>
                  </a:lnTo>
                  <a:lnTo>
                    <a:pt x="2774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880611" y="4015738"/>
              <a:ext cx="2774950" cy="1025525"/>
            </a:xfrm>
            <a:custGeom>
              <a:avLst/>
              <a:gdLst/>
              <a:ahLst/>
              <a:cxnLst/>
              <a:rect l="l" t="t" r="r" b="b"/>
              <a:pathLst>
                <a:path w="2774950" h="1025525">
                  <a:moveTo>
                    <a:pt x="0" y="0"/>
                  </a:moveTo>
                  <a:lnTo>
                    <a:pt x="2774950" y="0"/>
                  </a:lnTo>
                  <a:lnTo>
                    <a:pt x="2774950" y="1025525"/>
                  </a:lnTo>
                  <a:lnTo>
                    <a:pt x="0" y="102552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961635" y="4031996"/>
            <a:ext cx="2318385" cy="963294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75"/>
              </a:spcBef>
            </a:pPr>
            <a:r>
              <a:rPr dirty="0" sz="2100">
                <a:latin typeface="Times New Roman"/>
                <a:cs typeface="Times New Roman"/>
              </a:rPr>
              <a:t>Жас</a:t>
            </a:r>
            <a:r>
              <a:rPr dirty="0" sz="2100" spc="-9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ерекшелігіне </a:t>
            </a:r>
            <a:r>
              <a:rPr dirty="0" sz="2100">
                <a:latin typeface="Times New Roman"/>
                <a:cs typeface="Times New Roman"/>
              </a:rPr>
              <a:t>қарай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іс-</a:t>
            </a:r>
            <a:r>
              <a:rPr dirty="0" sz="2100" spc="-10">
                <a:latin typeface="Times New Roman"/>
                <a:cs typeface="Times New Roman"/>
              </a:rPr>
              <a:t>əрекеттерді </a:t>
            </a:r>
            <a:r>
              <a:rPr dirty="0" sz="2100">
                <a:latin typeface="Times New Roman"/>
                <a:cs typeface="Times New Roman"/>
              </a:rPr>
              <a:t>іріктей</a:t>
            </a:r>
            <a:r>
              <a:rPr dirty="0" sz="2100" spc="-9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аласыз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227196" y="7226300"/>
            <a:ext cx="662940" cy="192405"/>
            <a:chOff x="4227196" y="7226300"/>
            <a:chExt cx="662940" cy="192405"/>
          </a:xfrm>
        </p:grpSpPr>
        <p:sp>
          <p:nvSpPr>
            <p:cNvPr id="10" name="object 10" descr=""/>
            <p:cNvSpPr/>
            <p:nvPr/>
          </p:nvSpPr>
          <p:spPr>
            <a:xfrm>
              <a:off x="4233546" y="7232650"/>
              <a:ext cx="650240" cy="179705"/>
            </a:xfrm>
            <a:custGeom>
              <a:avLst/>
              <a:gdLst/>
              <a:ahLst/>
              <a:cxnLst/>
              <a:rect l="l" t="t" r="r" b="b"/>
              <a:pathLst>
                <a:path w="650239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5"/>
                  </a:lnTo>
                  <a:lnTo>
                    <a:pt x="89852" y="134778"/>
                  </a:lnTo>
                  <a:lnTo>
                    <a:pt x="650239" y="134778"/>
                  </a:lnTo>
                  <a:lnTo>
                    <a:pt x="650239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233546" y="7232650"/>
              <a:ext cx="650240" cy="179705"/>
            </a:xfrm>
            <a:custGeom>
              <a:avLst/>
              <a:gdLst/>
              <a:ahLst/>
              <a:cxnLst/>
              <a:rect l="l" t="t" r="r" b="b"/>
              <a:pathLst>
                <a:path w="650239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650240" y="44926"/>
                  </a:lnTo>
                  <a:lnTo>
                    <a:pt x="650240" y="134779"/>
                  </a:lnTo>
                  <a:lnTo>
                    <a:pt x="89852" y="134779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879338" y="6857363"/>
            <a:ext cx="2774950" cy="80708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94615" marR="581660">
              <a:lnSpc>
                <a:spcPts val="2420"/>
              </a:lnSpc>
              <a:spcBef>
                <a:spcPts val="395"/>
              </a:spcBef>
            </a:pPr>
            <a:r>
              <a:rPr dirty="0" sz="2100">
                <a:latin typeface="Times New Roman"/>
                <a:cs typeface="Times New Roman"/>
              </a:rPr>
              <a:t>Ұнаған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іс-</a:t>
            </a:r>
            <a:r>
              <a:rPr dirty="0" sz="2100" spc="-10">
                <a:latin typeface="Times New Roman"/>
                <a:cs typeface="Times New Roman"/>
              </a:rPr>
              <a:t>əрекетті таңдаңыз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823211" y="3823971"/>
            <a:ext cx="2558415" cy="192405"/>
            <a:chOff x="2823211" y="3823971"/>
            <a:chExt cx="2558415" cy="192405"/>
          </a:xfrm>
        </p:grpSpPr>
        <p:sp>
          <p:nvSpPr>
            <p:cNvPr id="14" name="object 14" descr=""/>
            <p:cNvSpPr/>
            <p:nvPr/>
          </p:nvSpPr>
          <p:spPr>
            <a:xfrm>
              <a:off x="2829561" y="3830321"/>
              <a:ext cx="2545715" cy="179705"/>
            </a:xfrm>
            <a:custGeom>
              <a:avLst/>
              <a:gdLst/>
              <a:ahLst/>
              <a:cxnLst/>
              <a:rect l="l" t="t" r="r" b="b"/>
              <a:pathLst>
                <a:path w="2545715" h="179704">
                  <a:moveTo>
                    <a:pt x="89851" y="0"/>
                  </a:moveTo>
                  <a:lnTo>
                    <a:pt x="0" y="89852"/>
                  </a:lnTo>
                  <a:lnTo>
                    <a:pt x="89851" y="179704"/>
                  </a:lnTo>
                  <a:lnTo>
                    <a:pt x="89851" y="134778"/>
                  </a:lnTo>
                  <a:lnTo>
                    <a:pt x="2545715" y="134778"/>
                  </a:lnTo>
                  <a:lnTo>
                    <a:pt x="2545715" y="44926"/>
                  </a:lnTo>
                  <a:lnTo>
                    <a:pt x="89851" y="44926"/>
                  </a:lnTo>
                  <a:lnTo>
                    <a:pt x="898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829561" y="3830321"/>
              <a:ext cx="2545715" cy="179705"/>
            </a:xfrm>
            <a:custGeom>
              <a:avLst/>
              <a:gdLst/>
              <a:ahLst/>
              <a:cxnLst/>
              <a:rect l="l" t="t" r="r" b="b"/>
              <a:pathLst>
                <a:path w="2545715" h="179704">
                  <a:moveTo>
                    <a:pt x="0" y="89852"/>
                  </a:moveTo>
                  <a:lnTo>
                    <a:pt x="89851" y="0"/>
                  </a:lnTo>
                  <a:lnTo>
                    <a:pt x="89851" y="44926"/>
                  </a:lnTo>
                  <a:lnTo>
                    <a:pt x="2545715" y="44926"/>
                  </a:lnTo>
                  <a:lnTo>
                    <a:pt x="2545715" y="134778"/>
                  </a:lnTo>
                  <a:lnTo>
                    <a:pt x="89851" y="134778"/>
                  </a:lnTo>
                  <a:lnTo>
                    <a:pt x="89851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130121"/>
            <a:ext cx="3792854" cy="793660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168263" y="983613"/>
            <a:ext cx="2111375" cy="398780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137795">
              <a:lnSpc>
                <a:spcPct val="100000"/>
              </a:lnSpc>
              <a:spcBef>
                <a:spcPts val="235"/>
              </a:spcBef>
            </a:pPr>
            <a:r>
              <a:rPr dirty="0" sz="2100" spc="-10">
                <a:latin typeface="Times New Roman"/>
                <a:cs typeface="Times New Roman"/>
              </a:rPr>
              <a:t>ІС-ƏРЕКЕТТЕР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64453" y="3822063"/>
            <a:ext cx="2471420" cy="176085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3345" marR="820419">
              <a:lnSpc>
                <a:spcPct val="95700"/>
              </a:lnSpc>
              <a:spcBef>
                <a:spcPts val="360"/>
              </a:spcBef>
            </a:pPr>
            <a:r>
              <a:rPr dirty="0" sz="2100" spc="-10">
                <a:latin typeface="Times New Roman"/>
                <a:cs typeface="Times New Roman"/>
              </a:rPr>
              <a:t>Берілген жинақтардан, өзіңізге қызықтысын таңдаңыз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766946" y="2427603"/>
            <a:ext cx="405130" cy="192405"/>
            <a:chOff x="4766946" y="2427603"/>
            <a:chExt cx="405130" cy="192405"/>
          </a:xfrm>
        </p:grpSpPr>
        <p:sp>
          <p:nvSpPr>
            <p:cNvPr id="6" name="object 6" descr=""/>
            <p:cNvSpPr/>
            <p:nvPr/>
          </p:nvSpPr>
          <p:spPr>
            <a:xfrm>
              <a:off x="4773296" y="2433953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5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392429" y="134778"/>
                  </a:lnTo>
                  <a:lnTo>
                    <a:pt x="392429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773296" y="2433953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5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392430" y="44926"/>
                  </a:lnTo>
                  <a:lnTo>
                    <a:pt x="392430" y="134779"/>
                  </a:lnTo>
                  <a:lnTo>
                    <a:pt x="89852" y="134779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164453" y="2235200"/>
            <a:ext cx="2471420" cy="133731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93345" marR="130810">
              <a:lnSpc>
                <a:spcPct val="95900"/>
              </a:lnSpc>
              <a:spcBef>
                <a:spcPts val="345"/>
              </a:spcBef>
            </a:pPr>
            <a:r>
              <a:rPr dirty="0" sz="2100">
                <a:latin typeface="Times New Roman"/>
                <a:cs typeface="Times New Roman"/>
              </a:rPr>
              <a:t>Бұл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парақшада </a:t>
            </a:r>
            <a:r>
              <a:rPr dirty="0" sz="2100">
                <a:latin typeface="Times New Roman"/>
                <a:cs typeface="Times New Roman"/>
              </a:rPr>
              <a:t>тақырып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аясынан </a:t>
            </a:r>
            <a:r>
              <a:rPr dirty="0" sz="2100">
                <a:latin typeface="Times New Roman"/>
                <a:cs typeface="Times New Roman"/>
              </a:rPr>
              <a:t>бөлек,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Жинақтарды </a:t>
            </a:r>
            <a:r>
              <a:rPr dirty="0" sz="2100">
                <a:latin typeface="Times New Roman"/>
                <a:cs typeface="Times New Roman"/>
              </a:rPr>
              <a:t>таңдай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аласыз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06450" y="2262503"/>
            <a:ext cx="4363085" cy="3580765"/>
            <a:chOff x="806450" y="2262503"/>
            <a:chExt cx="4363085" cy="3580765"/>
          </a:xfrm>
        </p:grpSpPr>
        <p:sp>
          <p:nvSpPr>
            <p:cNvPr id="10" name="object 10" descr=""/>
            <p:cNvSpPr/>
            <p:nvPr/>
          </p:nvSpPr>
          <p:spPr>
            <a:xfrm>
              <a:off x="2793363" y="2281553"/>
              <a:ext cx="1912620" cy="469265"/>
            </a:xfrm>
            <a:custGeom>
              <a:avLst/>
              <a:gdLst/>
              <a:ahLst/>
              <a:cxnLst/>
              <a:rect l="l" t="t" r="r" b="b"/>
              <a:pathLst>
                <a:path w="1912620" h="469264">
                  <a:moveTo>
                    <a:pt x="0" y="0"/>
                  </a:moveTo>
                  <a:lnTo>
                    <a:pt x="1912620" y="0"/>
                  </a:lnTo>
                  <a:lnTo>
                    <a:pt x="1912620" y="469265"/>
                  </a:lnTo>
                  <a:lnTo>
                    <a:pt x="0" y="46926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25500" y="3822063"/>
              <a:ext cx="3945254" cy="2002155"/>
            </a:xfrm>
            <a:custGeom>
              <a:avLst/>
              <a:gdLst/>
              <a:ahLst/>
              <a:cxnLst/>
              <a:rect l="l" t="t" r="r" b="b"/>
              <a:pathLst>
                <a:path w="3945254" h="2002154">
                  <a:moveTo>
                    <a:pt x="0" y="0"/>
                  </a:moveTo>
                  <a:lnTo>
                    <a:pt x="3945255" y="0"/>
                  </a:lnTo>
                  <a:lnTo>
                    <a:pt x="3945255" y="2002155"/>
                  </a:lnTo>
                  <a:lnTo>
                    <a:pt x="0" y="200215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770753" y="4669153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392429" y="134778"/>
                  </a:lnTo>
                  <a:lnTo>
                    <a:pt x="392429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770753" y="4669153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392430" y="44926"/>
                  </a:lnTo>
                  <a:lnTo>
                    <a:pt x="392430" y="134779"/>
                  </a:lnTo>
                  <a:lnTo>
                    <a:pt x="89852" y="134779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3792854" cy="815232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36488" y="949325"/>
            <a:ext cx="2111375" cy="398780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137795">
              <a:lnSpc>
                <a:spcPct val="100000"/>
              </a:lnSpc>
              <a:spcBef>
                <a:spcPts val="240"/>
              </a:spcBef>
            </a:pPr>
            <a:r>
              <a:rPr dirty="0" sz="2100" spc="-10">
                <a:latin typeface="Times New Roman"/>
                <a:cs typeface="Times New Roman"/>
              </a:rPr>
              <a:t>ІС-ƏРЕКЕТТЕР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37761" y="1666238"/>
            <a:ext cx="2471420" cy="136144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93980" marR="454025">
              <a:lnSpc>
                <a:spcPts val="2420"/>
              </a:lnSpc>
              <a:spcBef>
                <a:spcPts val="400"/>
              </a:spcBef>
            </a:pPr>
            <a:r>
              <a:rPr dirty="0" sz="2100" spc="-10">
                <a:latin typeface="Times New Roman"/>
                <a:cs typeface="Times New Roman"/>
              </a:rPr>
              <a:t>Іс-əрекеттер </a:t>
            </a:r>
            <a:r>
              <a:rPr dirty="0" sz="2100">
                <a:latin typeface="Times New Roman"/>
                <a:cs typeface="Times New Roman"/>
              </a:rPr>
              <a:t>жинағы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баланың </a:t>
            </a:r>
            <a:r>
              <a:rPr dirty="0" sz="2100">
                <a:latin typeface="Times New Roman"/>
                <a:cs typeface="Times New Roman"/>
              </a:rPr>
              <a:t>жасына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қарай </a:t>
            </a:r>
            <a:r>
              <a:rPr dirty="0" sz="2100" spc="-10">
                <a:latin typeface="Times New Roman"/>
                <a:cs typeface="Times New Roman"/>
              </a:rPr>
              <a:t>топталған.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46650" y="4751703"/>
            <a:ext cx="2471420" cy="224790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4615" marR="500380">
              <a:lnSpc>
                <a:spcPct val="95900"/>
              </a:lnSpc>
              <a:spcBef>
                <a:spcPts val="355"/>
              </a:spcBef>
              <a:tabLst>
                <a:tab pos="1530350" algn="l"/>
              </a:tabLst>
            </a:pPr>
            <a:r>
              <a:rPr dirty="0" sz="2100" spc="-10">
                <a:latin typeface="Times New Roman"/>
                <a:cs typeface="Times New Roman"/>
              </a:rPr>
              <a:t>Таңдаған жинақтардың </a:t>
            </a:r>
            <a:r>
              <a:rPr dirty="0" sz="2100">
                <a:latin typeface="Times New Roman"/>
                <a:cs typeface="Times New Roman"/>
              </a:rPr>
              <a:t>ішіндегі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іс- </a:t>
            </a:r>
            <a:r>
              <a:rPr dirty="0" sz="2100" spc="-10">
                <a:latin typeface="Times New Roman"/>
                <a:cs typeface="Times New Roman"/>
              </a:rPr>
              <a:t>əрекеттерді</a:t>
            </a:r>
            <a:r>
              <a:rPr dirty="0" sz="2100">
                <a:latin typeface="Times New Roman"/>
                <a:cs typeface="Times New Roman"/>
              </a:rPr>
              <a:t>	</a:t>
            </a:r>
            <a:r>
              <a:rPr dirty="0" sz="2100" spc="-20">
                <a:latin typeface="Times New Roman"/>
                <a:cs typeface="Times New Roman"/>
              </a:rPr>
              <a:t>бір- </a:t>
            </a:r>
            <a:r>
              <a:rPr dirty="0" sz="2100" spc="-10">
                <a:latin typeface="Times New Roman"/>
                <a:cs typeface="Times New Roman"/>
              </a:rPr>
              <a:t>бірден орындасаңыз болады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91538" y="1130121"/>
            <a:ext cx="4060825" cy="7936865"/>
            <a:chOff x="891538" y="1130121"/>
            <a:chExt cx="4060825" cy="79368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130121"/>
              <a:ext cx="3792854" cy="793660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53586" y="2461261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5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392430" y="134778"/>
                  </a:lnTo>
                  <a:lnTo>
                    <a:pt x="392430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53586" y="2461261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5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392430" y="44926"/>
                  </a:lnTo>
                  <a:lnTo>
                    <a:pt x="392430" y="134779"/>
                  </a:lnTo>
                  <a:lnTo>
                    <a:pt x="89852" y="134779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10588" y="2306953"/>
              <a:ext cx="3796665" cy="469265"/>
            </a:xfrm>
            <a:custGeom>
              <a:avLst/>
              <a:gdLst/>
              <a:ahLst/>
              <a:cxnLst/>
              <a:rect l="l" t="t" r="r" b="b"/>
              <a:pathLst>
                <a:path w="3796665" h="469264">
                  <a:moveTo>
                    <a:pt x="0" y="0"/>
                  </a:moveTo>
                  <a:lnTo>
                    <a:pt x="3796665" y="0"/>
                  </a:lnTo>
                  <a:lnTo>
                    <a:pt x="3796665" y="469265"/>
                  </a:lnTo>
                  <a:lnTo>
                    <a:pt x="0" y="46926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53586" y="5501003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392430" y="134778"/>
                  </a:lnTo>
                  <a:lnTo>
                    <a:pt x="392430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553586" y="5501003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392430" y="44926"/>
                  </a:lnTo>
                  <a:lnTo>
                    <a:pt x="392430" y="134779"/>
                  </a:lnTo>
                  <a:lnTo>
                    <a:pt x="89852" y="134779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954271" y="914400"/>
            <a:ext cx="2343785" cy="398780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95580">
              <a:lnSpc>
                <a:spcPct val="100000"/>
              </a:lnSpc>
              <a:spcBef>
                <a:spcPts val="250"/>
              </a:spcBef>
            </a:pPr>
            <a:r>
              <a:rPr dirty="0" sz="2100" spc="-10">
                <a:latin typeface="Times New Roman"/>
                <a:cs typeface="Times New Roman"/>
              </a:rPr>
              <a:t>БІЗДІҢ</a:t>
            </a:r>
            <a:r>
              <a:rPr dirty="0" sz="2100" spc="-12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САЯХАТ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4954271" y="1628775"/>
            <a:ext cx="2471420" cy="197802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92710" marR="154940">
              <a:lnSpc>
                <a:spcPct val="95800"/>
              </a:lnSpc>
              <a:spcBef>
                <a:spcPts val="345"/>
              </a:spcBef>
            </a:pPr>
            <a:r>
              <a:rPr dirty="0" sz="2100">
                <a:latin typeface="Times New Roman"/>
                <a:cs typeface="Times New Roman"/>
              </a:rPr>
              <a:t>Бұл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парақшада </a:t>
            </a:r>
            <a:r>
              <a:rPr dirty="0" sz="2100">
                <a:latin typeface="Times New Roman"/>
                <a:cs typeface="Times New Roman"/>
              </a:rPr>
              <a:t>өзіңіздің</a:t>
            </a:r>
            <a:r>
              <a:rPr dirty="0" sz="2100" spc="-10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жасаған </a:t>
            </a:r>
            <a:r>
              <a:rPr dirty="0" sz="2100" spc="-20">
                <a:latin typeface="Times New Roman"/>
                <a:cs typeface="Times New Roman"/>
              </a:rPr>
              <a:t>іс-</a:t>
            </a:r>
            <a:r>
              <a:rPr dirty="0" sz="2100" spc="-10">
                <a:latin typeface="Times New Roman"/>
                <a:cs typeface="Times New Roman"/>
              </a:rPr>
              <a:t>əрекеттеріңіздің </a:t>
            </a:r>
            <a:r>
              <a:rPr dirty="0" sz="2100">
                <a:latin typeface="Times New Roman"/>
                <a:cs typeface="Times New Roman"/>
              </a:rPr>
              <a:t>тарихы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мен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кейінге сақтағаныңызды </a:t>
            </a:r>
            <a:r>
              <a:rPr dirty="0" sz="2100">
                <a:latin typeface="Times New Roman"/>
                <a:cs typeface="Times New Roman"/>
              </a:rPr>
              <a:t>таба </a:t>
            </a:r>
            <a:r>
              <a:rPr dirty="0" sz="2100" spc="-10">
                <a:latin typeface="Times New Roman"/>
                <a:cs typeface="Times New Roman"/>
              </a:rPr>
              <a:t>аласыз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54271" y="4919346"/>
            <a:ext cx="2576830" cy="134620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2710" marR="93980">
              <a:lnSpc>
                <a:spcPct val="95900"/>
              </a:lnSpc>
              <a:spcBef>
                <a:spcPts val="355"/>
              </a:spcBef>
            </a:pPr>
            <a:r>
              <a:rPr dirty="0" sz="2100">
                <a:latin typeface="Times New Roman"/>
                <a:cs typeface="Times New Roman"/>
              </a:rPr>
              <a:t>Одан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бөлек </a:t>
            </a:r>
            <a:r>
              <a:rPr dirty="0" sz="2100">
                <a:latin typeface="Times New Roman"/>
                <a:cs typeface="Times New Roman"/>
              </a:rPr>
              <a:t>күнделікті</a:t>
            </a:r>
            <a:r>
              <a:rPr dirty="0" sz="2100" spc="-114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еске </a:t>
            </a:r>
            <a:r>
              <a:rPr dirty="0" sz="2100">
                <a:latin typeface="Times New Roman"/>
                <a:cs typeface="Times New Roman"/>
              </a:rPr>
              <a:t>салғыштарды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орната аласыз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1130121"/>
            <a:ext cx="4005579" cy="7936865"/>
            <a:chOff x="914400" y="1130121"/>
            <a:chExt cx="4005579" cy="79368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130121"/>
              <a:ext cx="3792854" cy="793660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21200" y="2370453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5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392429" y="134778"/>
                  </a:lnTo>
                  <a:lnTo>
                    <a:pt x="392429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21200" y="2370453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5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392430" y="44926"/>
                  </a:lnTo>
                  <a:lnTo>
                    <a:pt x="392430" y="134779"/>
                  </a:lnTo>
                  <a:lnTo>
                    <a:pt x="89852" y="134779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477136" y="2240278"/>
              <a:ext cx="1880235" cy="469265"/>
            </a:xfrm>
            <a:custGeom>
              <a:avLst/>
              <a:gdLst/>
              <a:ahLst/>
              <a:cxnLst/>
              <a:rect l="l" t="t" r="r" b="b"/>
              <a:pathLst>
                <a:path w="1880235" h="469264">
                  <a:moveTo>
                    <a:pt x="0" y="0"/>
                  </a:moveTo>
                  <a:lnTo>
                    <a:pt x="1880235" y="0"/>
                  </a:lnTo>
                  <a:lnTo>
                    <a:pt x="1880235" y="469265"/>
                  </a:lnTo>
                  <a:lnTo>
                    <a:pt x="0" y="46926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153661" y="1080136"/>
            <a:ext cx="2238375" cy="398780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144780">
              <a:lnSpc>
                <a:spcPct val="100000"/>
              </a:lnSpc>
              <a:spcBef>
                <a:spcPts val="240"/>
              </a:spcBef>
            </a:pPr>
            <a:r>
              <a:rPr dirty="0" sz="2100" spc="-10">
                <a:latin typeface="Times New Roman"/>
                <a:cs typeface="Times New Roman"/>
              </a:rPr>
              <a:t>БІЗДІҢ</a:t>
            </a:r>
            <a:r>
              <a:rPr dirty="0" sz="2100" spc="-12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САЯХАТ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920613" y="2227578"/>
            <a:ext cx="2471420" cy="166243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3345" marR="106680">
              <a:lnSpc>
                <a:spcPct val="96000"/>
              </a:lnSpc>
              <a:spcBef>
                <a:spcPts val="330"/>
              </a:spcBef>
            </a:pPr>
            <a:r>
              <a:rPr dirty="0" sz="2100" spc="-10">
                <a:latin typeface="Times New Roman"/>
                <a:cs typeface="Times New Roman"/>
              </a:rPr>
              <a:t>Кейінге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сақтаған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іс- </a:t>
            </a:r>
            <a:r>
              <a:rPr dirty="0" sz="2100" spc="-10">
                <a:latin typeface="Times New Roman"/>
                <a:cs typeface="Times New Roman"/>
              </a:rPr>
              <a:t>əрекеттерді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табу </a:t>
            </a:r>
            <a:r>
              <a:rPr dirty="0" sz="2100">
                <a:latin typeface="Times New Roman"/>
                <a:cs typeface="Times New Roman"/>
              </a:rPr>
              <a:t>үшін,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“Сақталды” батырмасына басыңыз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3792854" cy="815232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103496" y="914400"/>
            <a:ext cx="2260600" cy="714375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52705" rIns="0" bIns="0" rtlCol="0" vert="horz">
            <a:spAutoFit/>
          </a:bodyPr>
          <a:lstStyle/>
          <a:p>
            <a:pPr marL="589915" marR="222250" indent="-362585">
              <a:lnSpc>
                <a:spcPts val="2420"/>
              </a:lnSpc>
              <a:spcBef>
                <a:spcPts val="415"/>
              </a:spcBef>
            </a:pPr>
            <a:r>
              <a:rPr dirty="0" sz="2100">
                <a:latin typeface="Times New Roman"/>
                <a:cs typeface="Times New Roman"/>
              </a:rPr>
              <a:t>КӨМЕК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ЖƏНЕ </a:t>
            </a:r>
            <a:r>
              <a:rPr dirty="0" sz="2100" spc="-10">
                <a:latin typeface="Times New Roman"/>
                <a:cs typeface="Times New Roman"/>
              </a:rPr>
              <a:t>ҚОЛДАУ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887596" y="3540761"/>
            <a:ext cx="2471420" cy="357441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95250" marR="223520">
              <a:lnSpc>
                <a:spcPct val="95900"/>
              </a:lnSpc>
              <a:spcBef>
                <a:spcPts val="340"/>
              </a:spcBef>
            </a:pPr>
            <a:r>
              <a:rPr dirty="0" sz="2100">
                <a:latin typeface="Times New Roman"/>
                <a:cs typeface="Times New Roman"/>
              </a:rPr>
              <a:t>Бұл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парақшада </a:t>
            </a:r>
            <a:r>
              <a:rPr dirty="0" sz="2100">
                <a:latin typeface="Times New Roman"/>
                <a:cs typeface="Times New Roman"/>
              </a:rPr>
              <a:t>көмек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жəне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қолдау </a:t>
            </a:r>
            <a:r>
              <a:rPr dirty="0" sz="2100">
                <a:latin typeface="Times New Roman"/>
                <a:cs typeface="Times New Roman"/>
              </a:rPr>
              <a:t>туралы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ақпарат </a:t>
            </a:r>
            <a:r>
              <a:rPr dirty="0" sz="2100">
                <a:latin typeface="Times New Roman"/>
                <a:cs typeface="Times New Roman"/>
              </a:rPr>
              <a:t>таба </a:t>
            </a:r>
            <a:r>
              <a:rPr dirty="0" sz="2100" spc="-10">
                <a:latin typeface="Times New Roman"/>
                <a:cs typeface="Times New Roman"/>
              </a:rPr>
              <a:t>аласыз:</a:t>
            </a:r>
            <a:endParaRPr sz="2100">
              <a:latin typeface="Times New Roman"/>
              <a:cs typeface="Times New Roman"/>
            </a:endParaRPr>
          </a:p>
          <a:p>
            <a:pPr marL="250190" indent="-154940">
              <a:lnSpc>
                <a:spcPts val="2470"/>
              </a:lnSpc>
              <a:spcBef>
                <a:spcPts val="2300"/>
              </a:spcBef>
              <a:buChar char="-"/>
              <a:tabLst>
                <a:tab pos="250190" algn="l"/>
              </a:tabLst>
            </a:pPr>
            <a:r>
              <a:rPr dirty="0" sz="2100">
                <a:latin typeface="Times New Roman"/>
                <a:cs typeface="Times New Roman"/>
              </a:rPr>
              <a:t>Біз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туралы</a:t>
            </a:r>
            <a:endParaRPr sz="2100">
              <a:latin typeface="Times New Roman"/>
              <a:cs typeface="Times New Roman"/>
            </a:endParaRPr>
          </a:p>
          <a:p>
            <a:pPr marL="250190" indent="-154940">
              <a:lnSpc>
                <a:spcPts val="2425"/>
              </a:lnSpc>
              <a:buChar char="-"/>
              <a:tabLst>
                <a:tab pos="250190" algn="l"/>
              </a:tabLst>
            </a:pPr>
            <a:r>
              <a:rPr dirty="0" sz="2100" spc="-20">
                <a:latin typeface="Times New Roman"/>
                <a:cs typeface="Times New Roman"/>
              </a:rPr>
              <a:t>Жергілікті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қолдау</a:t>
            </a:r>
            <a:endParaRPr sz="2100">
              <a:latin typeface="Times New Roman"/>
              <a:cs typeface="Times New Roman"/>
            </a:endParaRPr>
          </a:p>
          <a:p>
            <a:pPr marL="95250" marR="421005" indent="154940">
              <a:lnSpc>
                <a:spcPts val="2400"/>
              </a:lnSpc>
              <a:spcBef>
                <a:spcPts val="135"/>
              </a:spcBef>
              <a:buChar char="-"/>
              <a:tabLst>
                <a:tab pos="250190" algn="l"/>
              </a:tabLst>
            </a:pPr>
            <a:r>
              <a:rPr dirty="0" sz="2100">
                <a:latin typeface="Times New Roman"/>
                <a:cs typeface="Times New Roman"/>
              </a:rPr>
              <a:t>Жиі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қойылатын сұрақтар</a:t>
            </a:r>
            <a:endParaRPr sz="2100">
              <a:latin typeface="Times New Roman"/>
              <a:cs typeface="Times New Roman"/>
            </a:endParaRPr>
          </a:p>
          <a:p>
            <a:pPr marL="250190" indent="-154940">
              <a:lnSpc>
                <a:spcPts val="2315"/>
              </a:lnSpc>
              <a:buChar char="-"/>
              <a:tabLst>
                <a:tab pos="250190" algn="l"/>
              </a:tabLst>
            </a:pPr>
            <a:r>
              <a:rPr dirty="0" sz="2100">
                <a:latin typeface="Times New Roman"/>
                <a:cs typeface="Times New Roman"/>
              </a:rPr>
              <a:t>Қолдану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ережесі</a:t>
            </a:r>
            <a:endParaRPr sz="2100">
              <a:latin typeface="Times New Roman"/>
              <a:cs typeface="Times New Roman"/>
            </a:endParaRPr>
          </a:p>
          <a:p>
            <a:pPr marL="250190" indent="-154940">
              <a:lnSpc>
                <a:spcPts val="2470"/>
              </a:lnSpc>
              <a:buChar char="-"/>
              <a:tabLst>
                <a:tab pos="250190" algn="l"/>
              </a:tabLst>
            </a:pPr>
            <a:r>
              <a:rPr dirty="0" sz="2100">
                <a:latin typeface="Times New Roman"/>
                <a:cs typeface="Times New Roman"/>
              </a:rPr>
              <a:t>Құпиялық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ережесі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3746500" cy="8128000"/>
            <a:chOff x="914400" y="914400"/>
            <a:chExt cx="3746500" cy="812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46500" cy="812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433196" y="5263513"/>
              <a:ext cx="2841625" cy="2223770"/>
            </a:xfrm>
            <a:custGeom>
              <a:avLst/>
              <a:gdLst/>
              <a:ahLst/>
              <a:cxnLst/>
              <a:rect l="l" t="t" r="r" b="b"/>
              <a:pathLst>
                <a:path w="2841625" h="2223770">
                  <a:moveTo>
                    <a:pt x="0" y="0"/>
                  </a:moveTo>
                  <a:lnTo>
                    <a:pt x="2841625" y="0"/>
                  </a:lnTo>
                  <a:lnTo>
                    <a:pt x="2841625" y="2223770"/>
                  </a:lnTo>
                  <a:lnTo>
                    <a:pt x="0" y="222377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911725" y="914400"/>
            <a:ext cx="2487930" cy="174371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92710" marR="117475">
              <a:lnSpc>
                <a:spcPct val="96000"/>
              </a:lnSpc>
              <a:spcBef>
                <a:spcPts val="350"/>
              </a:spcBef>
            </a:pPr>
            <a:r>
              <a:rPr dirty="0" sz="2100" spc="-10">
                <a:latin typeface="Times New Roman"/>
                <a:cs typeface="Times New Roman"/>
              </a:rPr>
              <a:t>Мобильді </a:t>
            </a:r>
            <a:r>
              <a:rPr dirty="0" sz="2100">
                <a:latin typeface="Times New Roman"/>
                <a:cs typeface="Times New Roman"/>
              </a:rPr>
              <a:t>қосымшаны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жүктеп </a:t>
            </a:r>
            <a:r>
              <a:rPr dirty="0" sz="2100">
                <a:latin typeface="Times New Roman"/>
                <a:cs typeface="Times New Roman"/>
              </a:rPr>
              <a:t>алған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соң,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өзіңізге </a:t>
            </a:r>
            <a:r>
              <a:rPr dirty="0" sz="2100">
                <a:latin typeface="Times New Roman"/>
                <a:cs typeface="Times New Roman"/>
              </a:rPr>
              <a:t>ыңғайлы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тілді </a:t>
            </a:r>
            <a:r>
              <a:rPr dirty="0" sz="2100" spc="-10">
                <a:latin typeface="Times New Roman"/>
                <a:cs typeface="Times New Roman"/>
              </a:rPr>
              <a:t>таңдаңыз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17438" y="6078853"/>
            <a:ext cx="2487930" cy="51879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240"/>
              </a:spcBef>
            </a:pPr>
            <a:r>
              <a:rPr dirty="0" sz="2100">
                <a:latin typeface="Times New Roman"/>
                <a:cs typeface="Times New Roman"/>
              </a:rPr>
              <a:t>тілді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таңдаңыз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683000" y="6212203"/>
            <a:ext cx="1244600" cy="192405"/>
            <a:chOff x="3683000" y="6212203"/>
            <a:chExt cx="1244600" cy="192405"/>
          </a:xfrm>
        </p:grpSpPr>
        <p:sp>
          <p:nvSpPr>
            <p:cNvPr id="8" name="object 8" descr=""/>
            <p:cNvSpPr/>
            <p:nvPr/>
          </p:nvSpPr>
          <p:spPr>
            <a:xfrm>
              <a:off x="3689350" y="6218553"/>
              <a:ext cx="1231900" cy="179705"/>
            </a:xfrm>
            <a:custGeom>
              <a:avLst/>
              <a:gdLst/>
              <a:ahLst/>
              <a:cxnLst/>
              <a:rect l="l" t="t" r="r" b="b"/>
              <a:pathLst>
                <a:path w="1231900" h="179704">
                  <a:moveTo>
                    <a:pt x="89852" y="0"/>
                  </a:moveTo>
                  <a:lnTo>
                    <a:pt x="0" y="89853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1231900" y="134778"/>
                  </a:lnTo>
                  <a:lnTo>
                    <a:pt x="1231900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689350" y="6218553"/>
              <a:ext cx="1231900" cy="179705"/>
            </a:xfrm>
            <a:custGeom>
              <a:avLst/>
              <a:gdLst/>
              <a:ahLst/>
              <a:cxnLst/>
              <a:rect l="l" t="t" r="r" b="b"/>
              <a:pathLst>
                <a:path w="1231900" h="179704">
                  <a:moveTo>
                    <a:pt x="0" y="89853"/>
                  </a:moveTo>
                  <a:lnTo>
                    <a:pt x="89852" y="0"/>
                  </a:lnTo>
                  <a:lnTo>
                    <a:pt x="89852" y="44925"/>
                  </a:lnTo>
                  <a:lnTo>
                    <a:pt x="1231900" y="44925"/>
                  </a:lnTo>
                  <a:lnTo>
                    <a:pt x="1231900" y="134779"/>
                  </a:lnTo>
                  <a:lnTo>
                    <a:pt x="89852" y="134779"/>
                  </a:lnTo>
                  <a:lnTo>
                    <a:pt x="89852" y="179705"/>
                  </a:lnTo>
                  <a:lnTo>
                    <a:pt x="0" y="8985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905375" y="7227569"/>
            <a:ext cx="2656205" cy="111887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2069" rIns="0" bIns="0" rtlCol="0" vert="horz">
            <a:spAutoFit/>
          </a:bodyPr>
          <a:lstStyle/>
          <a:p>
            <a:pPr marL="92710" marR="111760">
              <a:lnSpc>
                <a:spcPts val="2420"/>
              </a:lnSpc>
              <a:spcBef>
                <a:spcPts val="409"/>
              </a:spcBef>
            </a:pPr>
            <a:r>
              <a:rPr dirty="0" sz="2100">
                <a:latin typeface="Times New Roman"/>
                <a:cs typeface="Times New Roman"/>
              </a:rPr>
              <a:t>тілді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таңдаған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соң, </a:t>
            </a:r>
            <a:r>
              <a:rPr dirty="0" sz="2100">
                <a:latin typeface="Times New Roman"/>
                <a:cs typeface="Times New Roman"/>
              </a:rPr>
              <a:t>“ары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қарай” батырмасын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басыңыз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230878" y="7691753"/>
            <a:ext cx="1670050" cy="192405"/>
            <a:chOff x="3230878" y="7691753"/>
            <a:chExt cx="1670050" cy="192405"/>
          </a:xfrm>
        </p:grpSpPr>
        <p:sp>
          <p:nvSpPr>
            <p:cNvPr id="12" name="object 12" descr=""/>
            <p:cNvSpPr/>
            <p:nvPr/>
          </p:nvSpPr>
          <p:spPr>
            <a:xfrm>
              <a:off x="3237228" y="7698103"/>
              <a:ext cx="1657350" cy="179705"/>
            </a:xfrm>
            <a:custGeom>
              <a:avLst/>
              <a:gdLst/>
              <a:ahLst/>
              <a:cxnLst/>
              <a:rect l="l" t="t" r="r" b="b"/>
              <a:pathLst>
                <a:path w="1657350" h="179704">
                  <a:moveTo>
                    <a:pt x="89852" y="0"/>
                  </a:moveTo>
                  <a:lnTo>
                    <a:pt x="0" y="89853"/>
                  </a:lnTo>
                  <a:lnTo>
                    <a:pt x="89852" y="179705"/>
                  </a:lnTo>
                  <a:lnTo>
                    <a:pt x="89852" y="134778"/>
                  </a:lnTo>
                  <a:lnTo>
                    <a:pt x="1657350" y="134778"/>
                  </a:lnTo>
                  <a:lnTo>
                    <a:pt x="1657350" y="44927"/>
                  </a:lnTo>
                  <a:lnTo>
                    <a:pt x="89852" y="44927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237228" y="7698103"/>
              <a:ext cx="1657350" cy="179705"/>
            </a:xfrm>
            <a:custGeom>
              <a:avLst/>
              <a:gdLst/>
              <a:ahLst/>
              <a:cxnLst/>
              <a:rect l="l" t="t" r="r" b="b"/>
              <a:pathLst>
                <a:path w="1657350" h="179704">
                  <a:moveTo>
                    <a:pt x="0" y="89853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1657350" y="44926"/>
                  </a:lnTo>
                  <a:lnTo>
                    <a:pt x="1657350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130121"/>
            <a:ext cx="3792854" cy="793660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52696" y="914400"/>
            <a:ext cx="2260600" cy="714375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52705" rIns="0" bIns="0" rtlCol="0" vert="horz">
            <a:spAutoFit/>
          </a:bodyPr>
          <a:lstStyle/>
          <a:p>
            <a:pPr marL="591820" marR="220345" indent="-362585">
              <a:lnSpc>
                <a:spcPts val="2420"/>
              </a:lnSpc>
              <a:spcBef>
                <a:spcPts val="415"/>
              </a:spcBef>
            </a:pPr>
            <a:r>
              <a:rPr dirty="0" sz="2100">
                <a:latin typeface="Times New Roman"/>
                <a:cs typeface="Times New Roman"/>
              </a:rPr>
              <a:t>КӨМЕК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ЖƏНЕ </a:t>
            </a:r>
            <a:r>
              <a:rPr dirty="0" sz="2100" spc="-10">
                <a:latin typeface="Times New Roman"/>
                <a:cs typeface="Times New Roman"/>
              </a:rPr>
              <a:t>ҚОЛДАУ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70778" y="4488178"/>
            <a:ext cx="2471420" cy="227711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40"/>
              </a:spcBef>
            </a:pPr>
            <a:r>
              <a:rPr dirty="0" sz="2100">
                <a:latin typeface="Times New Roman"/>
                <a:cs typeface="Times New Roman"/>
              </a:rPr>
              <a:t>Біз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туралы</a:t>
            </a:r>
            <a:endParaRPr sz="2100">
              <a:latin typeface="Times New Roman"/>
              <a:cs typeface="Times New Roman"/>
            </a:endParaRPr>
          </a:p>
          <a:p>
            <a:pPr marL="94615" marR="102235">
              <a:lnSpc>
                <a:spcPct val="96000"/>
              </a:lnSpc>
              <a:spcBef>
                <a:spcPts val="2405"/>
              </a:spcBef>
            </a:pPr>
            <a:r>
              <a:rPr dirty="0" sz="2100">
                <a:latin typeface="Times New Roman"/>
                <a:cs typeface="Times New Roman"/>
              </a:rPr>
              <a:t>Бұл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жерде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жобаның авторлары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мен </a:t>
            </a:r>
            <a:r>
              <a:rPr dirty="0" sz="2100">
                <a:latin typeface="Times New Roman"/>
                <a:cs typeface="Times New Roman"/>
              </a:rPr>
              <a:t>серіктестері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жайлы </a:t>
            </a:r>
            <a:r>
              <a:rPr dirty="0" sz="2100">
                <a:latin typeface="Times New Roman"/>
                <a:cs typeface="Times New Roman"/>
              </a:rPr>
              <a:t>ақпарат</a:t>
            </a:r>
            <a:r>
              <a:rPr dirty="0" sz="2100" spc="-12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табуға болады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130121"/>
            <a:ext cx="3792854" cy="793660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102861" y="897253"/>
            <a:ext cx="2260600" cy="714375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590550" marR="221615" indent="-362585">
              <a:lnSpc>
                <a:spcPts val="2420"/>
              </a:lnSpc>
              <a:spcBef>
                <a:spcPts val="405"/>
              </a:spcBef>
            </a:pPr>
            <a:r>
              <a:rPr dirty="0" sz="2100">
                <a:latin typeface="Times New Roman"/>
                <a:cs typeface="Times New Roman"/>
              </a:rPr>
              <a:t>КӨМЕК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ЖƏНЕ </a:t>
            </a:r>
            <a:r>
              <a:rPr dirty="0" sz="2100" spc="-10">
                <a:latin typeface="Times New Roman"/>
                <a:cs typeface="Times New Roman"/>
              </a:rPr>
              <a:t>ҚОЛДАУ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84113" y="4081146"/>
            <a:ext cx="2471420" cy="257556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250"/>
              </a:spcBef>
            </a:pPr>
            <a:r>
              <a:rPr dirty="0" sz="2100" spc="-20">
                <a:latin typeface="Times New Roman"/>
                <a:cs typeface="Times New Roman"/>
              </a:rPr>
              <a:t>Жергілікті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қолдау</a:t>
            </a:r>
            <a:endParaRPr sz="2100">
              <a:latin typeface="Times New Roman"/>
              <a:cs typeface="Times New Roman"/>
            </a:endParaRPr>
          </a:p>
          <a:p>
            <a:pPr marL="93345" marR="235585">
              <a:lnSpc>
                <a:spcPct val="95800"/>
              </a:lnSpc>
              <a:spcBef>
                <a:spcPts val="2410"/>
              </a:spcBef>
            </a:pPr>
            <a:r>
              <a:rPr dirty="0" sz="2100">
                <a:latin typeface="Times New Roman"/>
                <a:cs typeface="Times New Roman"/>
              </a:rPr>
              <a:t>Бұл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жерде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өзіңізге </a:t>
            </a:r>
            <a:r>
              <a:rPr dirty="0" sz="2100">
                <a:latin typeface="Times New Roman"/>
                <a:cs typeface="Times New Roman"/>
              </a:rPr>
              <a:t>немесе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балаңызға </a:t>
            </a:r>
            <a:r>
              <a:rPr dirty="0" sz="2100" spc="-20">
                <a:latin typeface="Times New Roman"/>
                <a:cs typeface="Times New Roman"/>
              </a:rPr>
              <a:t>қолдау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көрсете </a:t>
            </a:r>
            <a:r>
              <a:rPr dirty="0" sz="2100">
                <a:latin typeface="Times New Roman"/>
                <a:cs typeface="Times New Roman"/>
              </a:rPr>
              <a:t>алатын</a:t>
            </a:r>
            <a:r>
              <a:rPr dirty="0" sz="2100" spc="-10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жерлер </a:t>
            </a:r>
            <a:r>
              <a:rPr dirty="0" sz="2100">
                <a:latin typeface="Times New Roman"/>
                <a:cs typeface="Times New Roman"/>
              </a:rPr>
              <a:t>жайлы</a:t>
            </a:r>
            <a:r>
              <a:rPr dirty="0" sz="2100" spc="-9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ақпарат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ала </a:t>
            </a:r>
            <a:r>
              <a:rPr dirty="0" sz="2100" spc="-10">
                <a:latin typeface="Times New Roman"/>
                <a:cs typeface="Times New Roman"/>
              </a:rPr>
              <a:t>аласыз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130121"/>
            <a:ext cx="3792854" cy="793660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120003" y="897253"/>
            <a:ext cx="2260600" cy="714375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591185" marR="220345" indent="-362585">
              <a:lnSpc>
                <a:spcPts val="2420"/>
              </a:lnSpc>
              <a:spcBef>
                <a:spcPts val="405"/>
              </a:spcBef>
            </a:pPr>
            <a:r>
              <a:rPr dirty="0" sz="2100">
                <a:latin typeface="Times New Roman"/>
                <a:cs typeface="Times New Roman"/>
              </a:rPr>
              <a:t>КӨМЕК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ЖƏНЕ </a:t>
            </a:r>
            <a:r>
              <a:rPr dirty="0" sz="2100" spc="-10">
                <a:latin typeface="Times New Roman"/>
                <a:cs typeface="Times New Roman"/>
              </a:rPr>
              <a:t>ҚОЛДАУ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00928" y="3876675"/>
            <a:ext cx="2614930" cy="259651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94615" marR="721360">
              <a:lnSpc>
                <a:spcPts val="2400"/>
              </a:lnSpc>
              <a:spcBef>
                <a:spcPts val="434"/>
              </a:spcBef>
            </a:pPr>
            <a:r>
              <a:rPr dirty="0" sz="2100">
                <a:latin typeface="Times New Roman"/>
                <a:cs typeface="Times New Roman"/>
              </a:rPr>
              <a:t>Жиі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қойылатын сұрақтар</a:t>
            </a:r>
            <a:endParaRPr sz="2100">
              <a:latin typeface="Times New Roman"/>
              <a:cs typeface="Times New Roman"/>
            </a:endParaRPr>
          </a:p>
          <a:p>
            <a:pPr marL="94615" marR="96520">
              <a:lnSpc>
                <a:spcPct val="96000"/>
              </a:lnSpc>
              <a:spcBef>
                <a:spcPts val="2345"/>
              </a:spcBef>
            </a:pPr>
            <a:r>
              <a:rPr dirty="0" sz="2100">
                <a:latin typeface="Times New Roman"/>
                <a:cs typeface="Times New Roman"/>
              </a:rPr>
              <a:t>Бұл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жерде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қосымша қолданушылардың </a:t>
            </a:r>
            <a:r>
              <a:rPr dirty="0" sz="2100">
                <a:latin typeface="Times New Roman"/>
                <a:cs typeface="Times New Roman"/>
              </a:rPr>
              <a:t>жиі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қоятын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сұрақтар </a:t>
            </a:r>
            <a:r>
              <a:rPr dirty="0" sz="2100">
                <a:latin typeface="Times New Roman"/>
                <a:cs typeface="Times New Roman"/>
              </a:rPr>
              <a:t>мен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жауаптарды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таба </a:t>
            </a:r>
            <a:r>
              <a:rPr dirty="0" sz="2100" spc="-10">
                <a:latin typeface="Times New Roman"/>
                <a:cs typeface="Times New Roman"/>
              </a:rPr>
              <a:t>аласыз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3792854" cy="815232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59678" y="915671"/>
            <a:ext cx="2260600" cy="714375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590550" marR="220979" indent="-362585">
              <a:lnSpc>
                <a:spcPts val="2420"/>
              </a:lnSpc>
              <a:spcBef>
                <a:spcPts val="405"/>
              </a:spcBef>
            </a:pPr>
            <a:r>
              <a:rPr dirty="0" sz="2100">
                <a:latin typeface="Times New Roman"/>
                <a:cs typeface="Times New Roman"/>
              </a:rPr>
              <a:t>КӨМЕК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ЖƏНЕ </a:t>
            </a:r>
            <a:r>
              <a:rPr dirty="0" sz="2100" spc="-10">
                <a:latin typeface="Times New Roman"/>
                <a:cs typeface="Times New Roman"/>
              </a:rPr>
              <a:t>ҚОЛДАУ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19346" y="2907028"/>
            <a:ext cx="2614930" cy="43878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4"/>
              </a:spcBef>
            </a:pPr>
            <a:r>
              <a:rPr dirty="0" sz="2100">
                <a:latin typeface="Times New Roman"/>
                <a:cs typeface="Times New Roman"/>
              </a:rPr>
              <a:t>Қолдану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ережесі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3792854" cy="815232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53328" y="915671"/>
            <a:ext cx="2260600" cy="714375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591185" marR="220979" indent="-362585">
              <a:lnSpc>
                <a:spcPts val="2420"/>
              </a:lnSpc>
              <a:spcBef>
                <a:spcPts val="405"/>
              </a:spcBef>
            </a:pPr>
            <a:r>
              <a:rPr dirty="0" sz="2100">
                <a:latin typeface="Times New Roman"/>
                <a:cs typeface="Times New Roman"/>
              </a:rPr>
              <a:t>КӨМЕК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ЖƏНЕ </a:t>
            </a:r>
            <a:r>
              <a:rPr dirty="0" sz="2100" spc="-10">
                <a:latin typeface="Times New Roman"/>
                <a:cs typeface="Times New Roman"/>
              </a:rPr>
              <a:t>ҚОЛДАУ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37125" y="3178811"/>
            <a:ext cx="2614930" cy="43878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50"/>
              </a:spcBef>
            </a:pPr>
            <a:r>
              <a:rPr dirty="0" sz="2100">
                <a:latin typeface="Times New Roman"/>
                <a:cs typeface="Times New Roman"/>
              </a:rPr>
              <a:t>Құпиялық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ережесі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4017010" cy="8152765"/>
            <a:chOff x="914400" y="914400"/>
            <a:chExt cx="4017010" cy="81527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92854" cy="815232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32628" y="4425950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392429" y="134778"/>
                  </a:lnTo>
                  <a:lnTo>
                    <a:pt x="392429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32628" y="4425950"/>
              <a:ext cx="392430" cy="179705"/>
            </a:xfrm>
            <a:custGeom>
              <a:avLst/>
              <a:gdLst/>
              <a:ahLst/>
              <a:cxnLst/>
              <a:rect l="l" t="t" r="r" b="b"/>
              <a:pathLst>
                <a:path w="392429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392430" y="44926"/>
                  </a:lnTo>
                  <a:lnTo>
                    <a:pt x="392430" y="134779"/>
                  </a:lnTo>
                  <a:lnTo>
                    <a:pt x="89852" y="134779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310378" y="7218044"/>
              <a:ext cx="611505" cy="179705"/>
            </a:xfrm>
            <a:custGeom>
              <a:avLst/>
              <a:gdLst/>
              <a:ahLst/>
              <a:cxnLst/>
              <a:rect l="l" t="t" r="r" b="b"/>
              <a:pathLst>
                <a:path w="611504" h="179704">
                  <a:moveTo>
                    <a:pt x="89852" y="0"/>
                  </a:moveTo>
                  <a:lnTo>
                    <a:pt x="0" y="89853"/>
                  </a:lnTo>
                  <a:lnTo>
                    <a:pt x="89852" y="179704"/>
                  </a:lnTo>
                  <a:lnTo>
                    <a:pt x="89852" y="134780"/>
                  </a:lnTo>
                  <a:lnTo>
                    <a:pt x="611504" y="134780"/>
                  </a:lnTo>
                  <a:lnTo>
                    <a:pt x="611504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10378" y="7218044"/>
              <a:ext cx="611505" cy="179705"/>
            </a:xfrm>
            <a:custGeom>
              <a:avLst/>
              <a:gdLst/>
              <a:ahLst/>
              <a:cxnLst/>
              <a:rect l="l" t="t" r="r" b="b"/>
              <a:pathLst>
                <a:path w="611504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611505" y="44926"/>
                  </a:lnTo>
                  <a:lnTo>
                    <a:pt x="61150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175250" y="914400"/>
            <a:ext cx="2260600" cy="438784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635635">
              <a:lnSpc>
                <a:spcPct val="100000"/>
              </a:lnSpc>
              <a:spcBef>
                <a:spcPts val="250"/>
              </a:spcBef>
            </a:pPr>
            <a:r>
              <a:rPr dirty="0" sz="2100" spc="-10">
                <a:latin typeface="Times New Roman"/>
                <a:cs typeface="Times New Roman"/>
              </a:rPr>
              <a:t>РЕТТЕУ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4937761" y="3383278"/>
            <a:ext cx="2614930" cy="226758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0"/>
              </a:spcBef>
            </a:pPr>
            <a:r>
              <a:rPr dirty="0" sz="2100" spc="-10">
                <a:latin typeface="Times New Roman"/>
                <a:cs typeface="Times New Roman"/>
              </a:rPr>
              <a:t>Реттеу</a:t>
            </a:r>
            <a:endParaRPr sz="2100">
              <a:latin typeface="Times New Roman"/>
              <a:cs typeface="Times New Roman"/>
            </a:endParaRPr>
          </a:p>
          <a:p>
            <a:pPr marL="93980" marR="212725">
              <a:lnSpc>
                <a:spcPct val="95700"/>
              </a:lnSpc>
              <a:spcBef>
                <a:spcPts val="2415"/>
              </a:spcBef>
            </a:pPr>
            <a:r>
              <a:rPr dirty="0" sz="2100">
                <a:latin typeface="Times New Roman"/>
                <a:cs typeface="Times New Roman"/>
              </a:rPr>
              <a:t>Бұл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жерде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өзіңіз </a:t>
            </a:r>
            <a:r>
              <a:rPr dirty="0" sz="2100">
                <a:latin typeface="Times New Roman"/>
                <a:cs typeface="Times New Roman"/>
              </a:rPr>
              <a:t>жайлы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ақпаратты </a:t>
            </a:r>
            <a:r>
              <a:rPr dirty="0" sz="2100">
                <a:latin typeface="Times New Roman"/>
                <a:cs typeface="Times New Roman"/>
              </a:rPr>
              <a:t>өзгерте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аласыз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жəне </a:t>
            </a:r>
            <a:r>
              <a:rPr dirty="0" sz="2100">
                <a:latin typeface="Times New Roman"/>
                <a:cs typeface="Times New Roman"/>
              </a:rPr>
              <a:t>қосымша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бала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қоса </a:t>
            </a:r>
            <a:r>
              <a:rPr dirty="0" sz="2100" spc="-10">
                <a:latin typeface="Times New Roman"/>
                <a:cs typeface="Times New Roman"/>
              </a:rPr>
              <a:t>аласыз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37761" y="6779894"/>
            <a:ext cx="2614930" cy="104203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93980" marR="264160">
              <a:lnSpc>
                <a:spcPts val="2420"/>
              </a:lnSpc>
              <a:spcBef>
                <a:spcPts val="405"/>
              </a:spcBef>
            </a:pPr>
            <a:r>
              <a:rPr dirty="0" sz="2100">
                <a:latin typeface="Times New Roman"/>
                <a:cs typeface="Times New Roman"/>
              </a:rPr>
              <a:t>Таңдалған</a:t>
            </a:r>
            <a:r>
              <a:rPr dirty="0" sz="2100" spc="-12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тақырып </a:t>
            </a:r>
            <a:r>
              <a:rPr dirty="0" sz="2100">
                <a:latin typeface="Times New Roman"/>
                <a:cs typeface="Times New Roman"/>
              </a:rPr>
              <a:t>аясын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осында </a:t>
            </a:r>
            <a:r>
              <a:rPr dirty="0" sz="2100">
                <a:latin typeface="Times New Roman"/>
                <a:cs typeface="Times New Roman"/>
              </a:rPr>
              <a:t>өзгерте</a:t>
            </a:r>
            <a:r>
              <a:rPr dirty="0" sz="2100" spc="-114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аласыз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6583045" cy="8152765"/>
            <a:chOff x="914400" y="914400"/>
            <a:chExt cx="6583045" cy="81527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92854" cy="81523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2738" y="2633346"/>
              <a:ext cx="1389380" cy="301561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393688" y="2614296"/>
              <a:ext cx="1427480" cy="3053715"/>
            </a:xfrm>
            <a:custGeom>
              <a:avLst/>
              <a:gdLst/>
              <a:ahLst/>
              <a:cxnLst/>
              <a:rect l="l" t="t" r="r" b="b"/>
              <a:pathLst>
                <a:path w="1427479" h="3053715">
                  <a:moveTo>
                    <a:pt x="0" y="0"/>
                  </a:moveTo>
                  <a:lnTo>
                    <a:pt x="1427480" y="0"/>
                  </a:lnTo>
                  <a:lnTo>
                    <a:pt x="1427480" y="3053715"/>
                  </a:lnTo>
                  <a:lnTo>
                    <a:pt x="0" y="305371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82513" y="5644513"/>
              <a:ext cx="2614930" cy="1042035"/>
            </a:xfrm>
            <a:custGeom>
              <a:avLst/>
              <a:gdLst/>
              <a:ahLst/>
              <a:cxnLst/>
              <a:rect l="l" t="t" r="r" b="b"/>
              <a:pathLst>
                <a:path w="2614929" h="1042034">
                  <a:moveTo>
                    <a:pt x="2614930" y="0"/>
                  </a:moveTo>
                  <a:lnTo>
                    <a:pt x="0" y="0"/>
                  </a:lnTo>
                  <a:lnTo>
                    <a:pt x="0" y="1042035"/>
                  </a:lnTo>
                  <a:lnTo>
                    <a:pt x="2614930" y="1042035"/>
                  </a:lnTo>
                  <a:lnTo>
                    <a:pt x="2614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882513" y="5644513"/>
            <a:ext cx="2614930" cy="104203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4615" marR="445134">
              <a:lnSpc>
                <a:spcPct val="95700"/>
              </a:lnSpc>
              <a:spcBef>
                <a:spcPts val="360"/>
              </a:spcBef>
            </a:pPr>
            <a:r>
              <a:rPr dirty="0" sz="2100">
                <a:latin typeface="Times New Roman"/>
                <a:cs typeface="Times New Roman"/>
              </a:rPr>
              <a:t>Күнделікті</a:t>
            </a:r>
            <a:r>
              <a:rPr dirty="0" sz="2100" spc="-12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еске </a:t>
            </a:r>
            <a:r>
              <a:rPr dirty="0" sz="2100">
                <a:latin typeface="Times New Roman"/>
                <a:cs typeface="Times New Roman"/>
              </a:rPr>
              <a:t>салғышты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осында </a:t>
            </a:r>
            <a:r>
              <a:rPr dirty="0" sz="2100">
                <a:latin typeface="Times New Roman"/>
                <a:cs typeface="Times New Roman"/>
              </a:rPr>
              <a:t>қоса</a:t>
            </a:r>
            <a:r>
              <a:rPr dirty="0" sz="2100" spc="2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аласыз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251325" y="6543038"/>
            <a:ext cx="624205" cy="192405"/>
            <a:chOff x="4251325" y="6543038"/>
            <a:chExt cx="624205" cy="192405"/>
          </a:xfrm>
        </p:grpSpPr>
        <p:sp>
          <p:nvSpPr>
            <p:cNvPr id="9" name="object 9" descr=""/>
            <p:cNvSpPr/>
            <p:nvPr/>
          </p:nvSpPr>
          <p:spPr>
            <a:xfrm>
              <a:off x="4257675" y="6549388"/>
              <a:ext cx="611505" cy="179705"/>
            </a:xfrm>
            <a:custGeom>
              <a:avLst/>
              <a:gdLst/>
              <a:ahLst/>
              <a:cxnLst/>
              <a:rect l="l" t="t" r="r" b="b"/>
              <a:pathLst>
                <a:path w="611504" h="179704">
                  <a:moveTo>
                    <a:pt x="89852" y="0"/>
                  </a:moveTo>
                  <a:lnTo>
                    <a:pt x="0" y="89853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611504" y="134778"/>
                  </a:lnTo>
                  <a:lnTo>
                    <a:pt x="611504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57675" y="6549388"/>
              <a:ext cx="611505" cy="179705"/>
            </a:xfrm>
            <a:custGeom>
              <a:avLst/>
              <a:gdLst/>
              <a:ahLst/>
              <a:cxnLst/>
              <a:rect l="l" t="t" r="r" b="b"/>
              <a:pathLst>
                <a:path w="611504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611505" y="44926"/>
                  </a:lnTo>
                  <a:lnTo>
                    <a:pt x="61150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174613" y="914400"/>
            <a:ext cx="2260600" cy="438784"/>
          </a:xfrm>
          <a:prstGeom prst="rect">
            <a:avLst/>
          </a:prstGeom>
          <a:solidFill>
            <a:srgbClr val="A1D4BB"/>
          </a:solidFill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636270">
              <a:lnSpc>
                <a:spcPct val="100000"/>
              </a:lnSpc>
              <a:spcBef>
                <a:spcPts val="250"/>
              </a:spcBef>
            </a:pPr>
            <a:r>
              <a:rPr dirty="0" sz="2100" spc="-10">
                <a:latin typeface="Times New Roman"/>
                <a:cs typeface="Times New Roman"/>
              </a:rPr>
              <a:t>РЕТТЕУ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00928" y="7160894"/>
            <a:ext cx="2614930" cy="448309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40"/>
              </a:spcBef>
            </a:pPr>
            <a:r>
              <a:rPr dirty="0" sz="2100">
                <a:latin typeface="Times New Roman"/>
                <a:cs typeface="Times New Roman"/>
              </a:rPr>
              <a:t>Тілді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ауыстырыңыз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255136" y="7275196"/>
            <a:ext cx="624205" cy="192405"/>
            <a:chOff x="4255136" y="7275196"/>
            <a:chExt cx="624205" cy="192405"/>
          </a:xfrm>
        </p:grpSpPr>
        <p:sp>
          <p:nvSpPr>
            <p:cNvPr id="14" name="object 14" descr=""/>
            <p:cNvSpPr/>
            <p:nvPr/>
          </p:nvSpPr>
          <p:spPr>
            <a:xfrm>
              <a:off x="4261486" y="7281546"/>
              <a:ext cx="611505" cy="179705"/>
            </a:xfrm>
            <a:custGeom>
              <a:avLst/>
              <a:gdLst/>
              <a:ahLst/>
              <a:cxnLst/>
              <a:rect l="l" t="t" r="r" b="b"/>
              <a:pathLst>
                <a:path w="611504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5"/>
                  </a:lnTo>
                  <a:lnTo>
                    <a:pt x="89852" y="134778"/>
                  </a:lnTo>
                  <a:lnTo>
                    <a:pt x="611505" y="134778"/>
                  </a:lnTo>
                  <a:lnTo>
                    <a:pt x="61150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261486" y="7281546"/>
              <a:ext cx="611505" cy="179705"/>
            </a:xfrm>
            <a:custGeom>
              <a:avLst/>
              <a:gdLst/>
              <a:ahLst/>
              <a:cxnLst/>
              <a:rect l="l" t="t" r="r" b="b"/>
              <a:pathLst>
                <a:path w="611504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611505" y="44926"/>
                  </a:lnTo>
                  <a:lnTo>
                    <a:pt x="61150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9424049"/>
            <a:ext cx="594360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15"/>
              </a:lnSpc>
              <a:tabLst>
                <a:tab pos="3568065" algn="l"/>
              </a:tabLst>
            </a:pPr>
            <a:r>
              <a:rPr dirty="0" sz="1300" spc="-25">
                <a:latin typeface="Times New Roman"/>
                <a:cs typeface="Times New Roman"/>
              </a:rPr>
              <a:t>27</a:t>
            </a:r>
            <a:r>
              <a:rPr dirty="0" sz="1300">
                <a:latin typeface="Times New Roman"/>
                <a:cs typeface="Times New Roman"/>
              </a:rPr>
              <a:t>	Қосымшаны</a:t>
            </a:r>
            <a:r>
              <a:rPr dirty="0" sz="1300" spc="-4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қолдану</a:t>
            </a:r>
            <a:r>
              <a:rPr dirty="0" sz="1300" spc="-4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нұсқаулығы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708870" y="261485"/>
            <a:ext cx="676910" cy="391160"/>
            <a:chOff x="6708870" y="261485"/>
            <a:chExt cx="676910" cy="391160"/>
          </a:xfrm>
        </p:grpSpPr>
        <p:sp>
          <p:nvSpPr>
            <p:cNvPr id="4" name="object 4" descr=""/>
            <p:cNvSpPr/>
            <p:nvPr/>
          </p:nvSpPr>
          <p:spPr>
            <a:xfrm>
              <a:off x="6708864" y="261492"/>
              <a:ext cx="644525" cy="175895"/>
            </a:xfrm>
            <a:custGeom>
              <a:avLst/>
              <a:gdLst/>
              <a:ahLst/>
              <a:cxnLst/>
              <a:rect l="l" t="t" r="r" b="b"/>
              <a:pathLst>
                <a:path w="644525" h="175895">
                  <a:moveTo>
                    <a:pt x="107162" y="127"/>
                  </a:moveTo>
                  <a:lnTo>
                    <a:pt x="0" y="127"/>
                  </a:lnTo>
                  <a:lnTo>
                    <a:pt x="0" y="33147"/>
                  </a:lnTo>
                  <a:lnTo>
                    <a:pt x="33147" y="33147"/>
                  </a:lnTo>
                  <a:lnTo>
                    <a:pt x="33147" y="175387"/>
                  </a:lnTo>
                  <a:lnTo>
                    <a:pt x="73367" y="175387"/>
                  </a:lnTo>
                  <a:lnTo>
                    <a:pt x="73367" y="33147"/>
                  </a:lnTo>
                  <a:lnTo>
                    <a:pt x="107162" y="33147"/>
                  </a:lnTo>
                  <a:lnTo>
                    <a:pt x="107162" y="127"/>
                  </a:lnTo>
                  <a:close/>
                </a:path>
                <a:path w="644525" h="175895">
                  <a:moveTo>
                    <a:pt x="231063" y="127"/>
                  </a:moveTo>
                  <a:lnTo>
                    <a:pt x="190512" y="127"/>
                  </a:lnTo>
                  <a:lnTo>
                    <a:pt x="190512" y="69977"/>
                  </a:lnTo>
                  <a:lnTo>
                    <a:pt x="161874" y="69977"/>
                  </a:lnTo>
                  <a:lnTo>
                    <a:pt x="161874" y="127"/>
                  </a:lnTo>
                  <a:lnTo>
                    <a:pt x="121323" y="127"/>
                  </a:lnTo>
                  <a:lnTo>
                    <a:pt x="121323" y="69977"/>
                  </a:lnTo>
                  <a:lnTo>
                    <a:pt x="121323" y="102997"/>
                  </a:lnTo>
                  <a:lnTo>
                    <a:pt x="121323" y="175387"/>
                  </a:lnTo>
                  <a:lnTo>
                    <a:pt x="161874" y="175387"/>
                  </a:lnTo>
                  <a:lnTo>
                    <a:pt x="161874" y="102997"/>
                  </a:lnTo>
                  <a:lnTo>
                    <a:pt x="190512" y="102997"/>
                  </a:lnTo>
                  <a:lnTo>
                    <a:pt x="190512" y="175387"/>
                  </a:lnTo>
                  <a:lnTo>
                    <a:pt x="231063" y="175387"/>
                  </a:lnTo>
                  <a:lnTo>
                    <a:pt x="231063" y="102997"/>
                  </a:lnTo>
                  <a:lnTo>
                    <a:pt x="231063" y="69977"/>
                  </a:lnTo>
                  <a:lnTo>
                    <a:pt x="231063" y="127"/>
                  </a:lnTo>
                  <a:close/>
                </a:path>
                <a:path w="644525" h="175895">
                  <a:moveTo>
                    <a:pt x="356730" y="174840"/>
                  </a:moveTo>
                  <a:lnTo>
                    <a:pt x="351853" y="136791"/>
                  </a:lnTo>
                  <a:lnTo>
                    <a:pt x="351739" y="134848"/>
                  </a:lnTo>
                  <a:lnTo>
                    <a:pt x="349808" y="119964"/>
                  </a:lnTo>
                  <a:lnTo>
                    <a:pt x="346570" y="111544"/>
                  </a:lnTo>
                  <a:lnTo>
                    <a:pt x="345401" y="108521"/>
                  </a:lnTo>
                  <a:lnTo>
                    <a:pt x="337781" y="100457"/>
                  </a:lnTo>
                  <a:lnTo>
                    <a:pt x="326161" y="95669"/>
                  </a:lnTo>
                  <a:lnTo>
                    <a:pt x="338328" y="91452"/>
                  </a:lnTo>
                  <a:lnTo>
                    <a:pt x="347840" y="82943"/>
                  </a:lnTo>
                  <a:lnTo>
                    <a:pt x="349465" y="79489"/>
                  </a:lnTo>
                  <a:lnTo>
                    <a:pt x="354037" y="69786"/>
                  </a:lnTo>
                  <a:lnTo>
                    <a:pt x="352920" y="30454"/>
                  </a:lnTo>
                  <a:lnTo>
                    <a:pt x="325158" y="3695"/>
                  </a:lnTo>
                  <a:lnTo>
                    <a:pt x="316509" y="2438"/>
                  </a:lnTo>
                  <a:lnTo>
                    <a:pt x="316509" y="56502"/>
                  </a:lnTo>
                  <a:lnTo>
                    <a:pt x="315315" y="67538"/>
                  </a:lnTo>
                  <a:lnTo>
                    <a:pt x="311454" y="74612"/>
                  </a:lnTo>
                  <a:lnTo>
                    <a:pt x="304482" y="78371"/>
                  </a:lnTo>
                  <a:lnTo>
                    <a:pt x="293979" y="79489"/>
                  </a:lnTo>
                  <a:lnTo>
                    <a:pt x="290118" y="79489"/>
                  </a:lnTo>
                  <a:lnTo>
                    <a:pt x="290118" y="32867"/>
                  </a:lnTo>
                  <a:lnTo>
                    <a:pt x="293979" y="32867"/>
                  </a:lnTo>
                  <a:lnTo>
                    <a:pt x="304419" y="34328"/>
                  </a:lnTo>
                  <a:lnTo>
                    <a:pt x="311391" y="38735"/>
                  </a:lnTo>
                  <a:lnTo>
                    <a:pt x="315290" y="46113"/>
                  </a:lnTo>
                  <a:lnTo>
                    <a:pt x="316509" y="56502"/>
                  </a:lnTo>
                  <a:lnTo>
                    <a:pt x="316509" y="2438"/>
                  </a:lnTo>
                  <a:lnTo>
                    <a:pt x="299935" y="0"/>
                  </a:lnTo>
                  <a:lnTo>
                    <a:pt x="250050" y="0"/>
                  </a:lnTo>
                  <a:lnTo>
                    <a:pt x="250050" y="174840"/>
                  </a:lnTo>
                  <a:lnTo>
                    <a:pt x="289953" y="174840"/>
                  </a:lnTo>
                  <a:lnTo>
                    <a:pt x="289953" y="111544"/>
                  </a:lnTo>
                  <a:lnTo>
                    <a:pt x="295262" y="111544"/>
                  </a:lnTo>
                  <a:lnTo>
                    <a:pt x="313677" y="149745"/>
                  </a:lnTo>
                  <a:lnTo>
                    <a:pt x="313728" y="150749"/>
                  </a:lnTo>
                  <a:lnTo>
                    <a:pt x="314413" y="160426"/>
                  </a:lnTo>
                  <a:lnTo>
                    <a:pt x="314477" y="161277"/>
                  </a:lnTo>
                  <a:lnTo>
                    <a:pt x="315341" y="168313"/>
                  </a:lnTo>
                  <a:lnTo>
                    <a:pt x="315429" y="169075"/>
                  </a:lnTo>
                  <a:lnTo>
                    <a:pt x="316826" y="174840"/>
                  </a:lnTo>
                  <a:lnTo>
                    <a:pt x="356730" y="174840"/>
                  </a:lnTo>
                  <a:close/>
                </a:path>
                <a:path w="644525" h="175895">
                  <a:moveTo>
                    <a:pt x="412242" y="165"/>
                  </a:moveTo>
                  <a:lnTo>
                    <a:pt x="371690" y="165"/>
                  </a:lnTo>
                  <a:lnTo>
                    <a:pt x="371690" y="174993"/>
                  </a:lnTo>
                  <a:lnTo>
                    <a:pt x="412242" y="174993"/>
                  </a:lnTo>
                  <a:lnTo>
                    <a:pt x="412242" y="165"/>
                  </a:lnTo>
                  <a:close/>
                </a:path>
                <a:path w="644525" h="175895">
                  <a:moveTo>
                    <a:pt x="543864" y="165"/>
                  </a:moveTo>
                  <a:lnTo>
                    <a:pt x="506374" y="165"/>
                  </a:lnTo>
                  <a:lnTo>
                    <a:pt x="486905" y="101180"/>
                  </a:lnTo>
                  <a:lnTo>
                    <a:pt x="485775" y="101180"/>
                  </a:lnTo>
                  <a:lnTo>
                    <a:pt x="466140" y="165"/>
                  </a:lnTo>
                  <a:lnTo>
                    <a:pt x="424472" y="165"/>
                  </a:lnTo>
                  <a:lnTo>
                    <a:pt x="462927" y="174840"/>
                  </a:lnTo>
                  <a:lnTo>
                    <a:pt x="505561" y="174840"/>
                  </a:lnTo>
                  <a:lnTo>
                    <a:pt x="543864" y="165"/>
                  </a:lnTo>
                  <a:close/>
                </a:path>
                <a:path w="644525" h="175895">
                  <a:moveTo>
                    <a:pt x="644423" y="165"/>
                  </a:moveTo>
                  <a:lnTo>
                    <a:pt x="556577" y="165"/>
                  </a:lnTo>
                  <a:lnTo>
                    <a:pt x="556577" y="174840"/>
                  </a:lnTo>
                  <a:lnTo>
                    <a:pt x="644423" y="174840"/>
                  </a:lnTo>
                  <a:lnTo>
                    <a:pt x="644423" y="141325"/>
                  </a:lnTo>
                  <a:lnTo>
                    <a:pt x="596150" y="141325"/>
                  </a:lnTo>
                  <a:lnTo>
                    <a:pt x="596150" y="102793"/>
                  </a:lnTo>
                  <a:lnTo>
                    <a:pt x="632040" y="102793"/>
                  </a:lnTo>
                  <a:lnTo>
                    <a:pt x="632040" y="69443"/>
                  </a:lnTo>
                  <a:lnTo>
                    <a:pt x="596150" y="69443"/>
                  </a:lnTo>
                  <a:lnTo>
                    <a:pt x="596150" y="33667"/>
                  </a:lnTo>
                  <a:lnTo>
                    <a:pt x="644423" y="33667"/>
                  </a:lnTo>
                  <a:lnTo>
                    <a:pt x="644423" y="165"/>
                  </a:lnTo>
                  <a:close/>
                </a:path>
              </a:pathLst>
            </a:custGeom>
            <a:solidFill>
              <a:srgbClr val="311C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7192" y="477436"/>
              <a:ext cx="223658" cy="17483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3945" y="477436"/>
              <a:ext cx="371375" cy="174837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0" y="20321"/>
            <a:ext cx="7772400" cy="10038080"/>
            <a:chOff x="0" y="20321"/>
            <a:chExt cx="7772400" cy="10038080"/>
          </a:xfrm>
        </p:grpSpPr>
        <p:sp>
          <p:nvSpPr>
            <p:cNvPr id="8" name="object 8" descr=""/>
            <p:cNvSpPr/>
            <p:nvPr/>
          </p:nvSpPr>
          <p:spPr>
            <a:xfrm>
              <a:off x="5983603" y="121917"/>
              <a:ext cx="669925" cy="669925"/>
            </a:xfrm>
            <a:custGeom>
              <a:avLst/>
              <a:gdLst/>
              <a:ahLst/>
              <a:cxnLst/>
              <a:rect l="l" t="t" r="r" b="b"/>
              <a:pathLst>
                <a:path w="669925" h="669925">
                  <a:moveTo>
                    <a:pt x="334737" y="0"/>
                  </a:moveTo>
                  <a:lnTo>
                    <a:pt x="285272" y="3631"/>
                  </a:lnTo>
                  <a:lnTo>
                    <a:pt x="238061" y="14181"/>
                  </a:lnTo>
                  <a:lnTo>
                    <a:pt x="193620" y="31132"/>
                  </a:lnTo>
                  <a:lnTo>
                    <a:pt x="152469" y="53964"/>
                  </a:lnTo>
                  <a:lnTo>
                    <a:pt x="115125" y="82160"/>
                  </a:lnTo>
                  <a:lnTo>
                    <a:pt x="82105" y="115202"/>
                  </a:lnTo>
                  <a:lnTo>
                    <a:pt x="53928" y="152571"/>
                  </a:lnTo>
                  <a:lnTo>
                    <a:pt x="31111" y="193750"/>
                  </a:lnTo>
                  <a:lnTo>
                    <a:pt x="14172" y="238220"/>
                  </a:lnTo>
                  <a:lnTo>
                    <a:pt x="3629" y="285464"/>
                  </a:lnTo>
                  <a:lnTo>
                    <a:pt x="0" y="334962"/>
                  </a:lnTo>
                  <a:lnTo>
                    <a:pt x="3629" y="384461"/>
                  </a:lnTo>
                  <a:lnTo>
                    <a:pt x="14172" y="431704"/>
                  </a:lnTo>
                  <a:lnTo>
                    <a:pt x="31111" y="476174"/>
                  </a:lnTo>
                  <a:lnTo>
                    <a:pt x="53928" y="517353"/>
                  </a:lnTo>
                  <a:lnTo>
                    <a:pt x="82105" y="554722"/>
                  </a:lnTo>
                  <a:lnTo>
                    <a:pt x="115125" y="587764"/>
                  </a:lnTo>
                  <a:lnTo>
                    <a:pt x="152469" y="615960"/>
                  </a:lnTo>
                  <a:lnTo>
                    <a:pt x="193620" y="638792"/>
                  </a:lnTo>
                  <a:lnTo>
                    <a:pt x="238061" y="655743"/>
                  </a:lnTo>
                  <a:lnTo>
                    <a:pt x="285272" y="666293"/>
                  </a:lnTo>
                  <a:lnTo>
                    <a:pt x="334737" y="669925"/>
                  </a:lnTo>
                  <a:lnTo>
                    <a:pt x="384203" y="666293"/>
                  </a:lnTo>
                  <a:lnTo>
                    <a:pt x="431414" y="655743"/>
                  </a:lnTo>
                  <a:lnTo>
                    <a:pt x="475855" y="638792"/>
                  </a:lnTo>
                  <a:lnTo>
                    <a:pt x="517006" y="615960"/>
                  </a:lnTo>
                  <a:lnTo>
                    <a:pt x="554351" y="587764"/>
                  </a:lnTo>
                  <a:lnTo>
                    <a:pt x="587370" y="554722"/>
                  </a:lnTo>
                  <a:lnTo>
                    <a:pt x="615548" y="517353"/>
                  </a:lnTo>
                  <a:lnTo>
                    <a:pt x="638365" y="476174"/>
                  </a:lnTo>
                  <a:lnTo>
                    <a:pt x="655304" y="431704"/>
                  </a:lnTo>
                  <a:lnTo>
                    <a:pt x="665847" y="384461"/>
                  </a:lnTo>
                  <a:lnTo>
                    <a:pt x="669476" y="334962"/>
                  </a:lnTo>
                  <a:lnTo>
                    <a:pt x="665847" y="285464"/>
                  </a:lnTo>
                  <a:lnTo>
                    <a:pt x="655304" y="238220"/>
                  </a:lnTo>
                  <a:lnTo>
                    <a:pt x="638365" y="193750"/>
                  </a:lnTo>
                  <a:lnTo>
                    <a:pt x="615548" y="152571"/>
                  </a:lnTo>
                  <a:lnTo>
                    <a:pt x="587370" y="115202"/>
                  </a:lnTo>
                  <a:lnTo>
                    <a:pt x="554351" y="82160"/>
                  </a:lnTo>
                  <a:lnTo>
                    <a:pt x="517006" y="53964"/>
                  </a:lnTo>
                  <a:lnTo>
                    <a:pt x="475855" y="31132"/>
                  </a:lnTo>
                  <a:lnTo>
                    <a:pt x="431414" y="14181"/>
                  </a:lnTo>
                  <a:lnTo>
                    <a:pt x="384203" y="3631"/>
                  </a:lnTo>
                  <a:lnTo>
                    <a:pt x="334737" y="0"/>
                  </a:lnTo>
                  <a:close/>
                </a:path>
              </a:pathLst>
            </a:custGeom>
            <a:solidFill>
              <a:srgbClr val="311C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170812" y="393655"/>
              <a:ext cx="295275" cy="267970"/>
            </a:xfrm>
            <a:custGeom>
              <a:avLst/>
              <a:gdLst/>
              <a:ahLst/>
              <a:cxnLst/>
              <a:rect l="l" t="t" r="r" b="b"/>
              <a:pathLst>
                <a:path w="295275" h="267970">
                  <a:moveTo>
                    <a:pt x="147526" y="23279"/>
                  </a:moveTo>
                  <a:lnTo>
                    <a:pt x="140155" y="30704"/>
                  </a:lnTo>
                  <a:lnTo>
                    <a:pt x="140322" y="30870"/>
                  </a:lnTo>
                  <a:lnTo>
                    <a:pt x="140546" y="31088"/>
                  </a:lnTo>
                  <a:lnTo>
                    <a:pt x="140713" y="31251"/>
                  </a:lnTo>
                  <a:lnTo>
                    <a:pt x="147338" y="37248"/>
                  </a:lnTo>
                  <a:lnTo>
                    <a:pt x="151764" y="41056"/>
                  </a:lnTo>
                  <a:lnTo>
                    <a:pt x="191534" y="65521"/>
                  </a:lnTo>
                  <a:lnTo>
                    <a:pt x="222508" y="72351"/>
                  </a:lnTo>
                  <a:lnTo>
                    <a:pt x="237870" y="70781"/>
                  </a:lnTo>
                  <a:lnTo>
                    <a:pt x="276528" y="54701"/>
                  </a:lnTo>
                  <a:lnTo>
                    <a:pt x="289109" y="46052"/>
                  </a:lnTo>
                  <a:lnTo>
                    <a:pt x="291597" y="52875"/>
                  </a:lnTo>
                  <a:lnTo>
                    <a:pt x="293442" y="59985"/>
                  </a:lnTo>
                  <a:lnTo>
                    <a:pt x="294606" y="67349"/>
                  </a:lnTo>
                  <a:lnTo>
                    <a:pt x="295055" y="74929"/>
                  </a:lnTo>
                  <a:lnTo>
                    <a:pt x="281993" y="137263"/>
                  </a:lnTo>
                  <a:lnTo>
                    <a:pt x="246606" y="188814"/>
                  </a:lnTo>
                  <a:lnTo>
                    <a:pt x="199687" y="230580"/>
                  </a:lnTo>
                  <a:lnTo>
                    <a:pt x="147543" y="267618"/>
                  </a:lnTo>
                  <a:lnTo>
                    <a:pt x="121254" y="249494"/>
                  </a:lnTo>
                  <a:lnTo>
                    <a:pt x="70831" y="210471"/>
                  </a:lnTo>
                  <a:lnTo>
                    <a:pt x="28461" y="164180"/>
                  </a:lnTo>
                  <a:lnTo>
                    <a:pt x="3251" y="107659"/>
                  </a:lnTo>
                  <a:lnTo>
                    <a:pt x="0" y="74933"/>
                  </a:lnTo>
                  <a:lnTo>
                    <a:pt x="6081" y="45717"/>
                  </a:lnTo>
                  <a:lnTo>
                    <a:pt x="22065" y="21905"/>
                  </a:lnTo>
                  <a:lnTo>
                    <a:pt x="45492" y="5873"/>
                  </a:lnTo>
                  <a:lnTo>
                    <a:pt x="73905" y="0"/>
                  </a:lnTo>
                  <a:lnTo>
                    <a:pt x="86652" y="1268"/>
                  </a:lnTo>
                  <a:lnTo>
                    <a:pt x="126405" y="19176"/>
                  </a:lnTo>
                  <a:lnTo>
                    <a:pt x="138895" y="29502"/>
                  </a:lnTo>
                  <a:lnTo>
                    <a:pt x="139334" y="29909"/>
                  </a:lnTo>
                  <a:lnTo>
                    <a:pt x="139660" y="30221"/>
                  </a:lnTo>
                  <a:lnTo>
                    <a:pt x="139862" y="30418"/>
                  </a:lnTo>
                  <a:lnTo>
                    <a:pt x="140036" y="30588"/>
                  </a:lnTo>
                  <a:lnTo>
                    <a:pt x="147526" y="23279"/>
                  </a:lnTo>
                  <a:close/>
                </a:path>
              </a:pathLst>
            </a:custGeom>
            <a:ln w="20928">
              <a:solidFill>
                <a:srgbClr val="311C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1581" y="239678"/>
              <a:ext cx="125526" cy="12561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8030" y="346970"/>
              <a:ext cx="73223" cy="7327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983603" y="121917"/>
              <a:ext cx="669925" cy="669925"/>
            </a:xfrm>
            <a:custGeom>
              <a:avLst/>
              <a:gdLst/>
              <a:ahLst/>
              <a:cxnLst/>
              <a:rect l="l" t="t" r="r" b="b"/>
              <a:pathLst>
                <a:path w="669925" h="669925">
                  <a:moveTo>
                    <a:pt x="334737" y="0"/>
                  </a:moveTo>
                  <a:lnTo>
                    <a:pt x="285272" y="3631"/>
                  </a:lnTo>
                  <a:lnTo>
                    <a:pt x="238061" y="14181"/>
                  </a:lnTo>
                  <a:lnTo>
                    <a:pt x="193620" y="31132"/>
                  </a:lnTo>
                  <a:lnTo>
                    <a:pt x="152469" y="53964"/>
                  </a:lnTo>
                  <a:lnTo>
                    <a:pt x="115125" y="82160"/>
                  </a:lnTo>
                  <a:lnTo>
                    <a:pt x="82105" y="115202"/>
                  </a:lnTo>
                  <a:lnTo>
                    <a:pt x="53928" y="152571"/>
                  </a:lnTo>
                  <a:lnTo>
                    <a:pt x="31111" y="193750"/>
                  </a:lnTo>
                  <a:lnTo>
                    <a:pt x="14172" y="238220"/>
                  </a:lnTo>
                  <a:lnTo>
                    <a:pt x="3629" y="285464"/>
                  </a:lnTo>
                  <a:lnTo>
                    <a:pt x="0" y="334962"/>
                  </a:lnTo>
                  <a:lnTo>
                    <a:pt x="3629" y="384461"/>
                  </a:lnTo>
                  <a:lnTo>
                    <a:pt x="14172" y="431704"/>
                  </a:lnTo>
                  <a:lnTo>
                    <a:pt x="31111" y="476174"/>
                  </a:lnTo>
                  <a:lnTo>
                    <a:pt x="53928" y="517353"/>
                  </a:lnTo>
                  <a:lnTo>
                    <a:pt x="82105" y="554722"/>
                  </a:lnTo>
                  <a:lnTo>
                    <a:pt x="115125" y="587764"/>
                  </a:lnTo>
                  <a:lnTo>
                    <a:pt x="152469" y="615960"/>
                  </a:lnTo>
                  <a:lnTo>
                    <a:pt x="193620" y="638792"/>
                  </a:lnTo>
                  <a:lnTo>
                    <a:pt x="238061" y="655743"/>
                  </a:lnTo>
                  <a:lnTo>
                    <a:pt x="285272" y="666293"/>
                  </a:lnTo>
                  <a:lnTo>
                    <a:pt x="334737" y="669925"/>
                  </a:lnTo>
                  <a:lnTo>
                    <a:pt x="384203" y="666293"/>
                  </a:lnTo>
                  <a:lnTo>
                    <a:pt x="431414" y="655743"/>
                  </a:lnTo>
                  <a:lnTo>
                    <a:pt x="475855" y="638792"/>
                  </a:lnTo>
                  <a:lnTo>
                    <a:pt x="517006" y="615960"/>
                  </a:lnTo>
                  <a:lnTo>
                    <a:pt x="554351" y="587764"/>
                  </a:lnTo>
                  <a:lnTo>
                    <a:pt x="587370" y="554722"/>
                  </a:lnTo>
                  <a:lnTo>
                    <a:pt x="615548" y="517353"/>
                  </a:lnTo>
                  <a:lnTo>
                    <a:pt x="638365" y="476174"/>
                  </a:lnTo>
                  <a:lnTo>
                    <a:pt x="655304" y="431704"/>
                  </a:lnTo>
                  <a:lnTo>
                    <a:pt x="665847" y="384461"/>
                  </a:lnTo>
                  <a:lnTo>
                    <a:pt x="669476" y="334962"/>
                  </a:lnTo>
                  <a:lnTo>
                    <a:pt x="665847" y="285464"/>
                  </a:lnTo>
                  <a:lnTo>
                    <a:pt x="655304" y="238220"/>
                  </a:lnTo>
                  <a:lnTo>
                    <a:pt x="638365" y="193750"/>
                  </a:lnTo>
                  <a:lnTo>
                    <a:pt x="615548" y="152571"/>
                  </a:lnTo>
                  <a:lnTo>
                    <a:pt x="587370" y="115202"/>
                  </a:lnTo>
                  <a:lnTo>
                    <a:pt x="554351" y="82160"/>
                  </a:lnTo>
                  <a:lnTo>
                    <a:pt x="517006" y="53964"/>
                  </a:lnTo>
                  <a:lnTo>
                    <a:pt x="475855" y="31132"/>
                  </a:lnTo>
                  <a:lnTo>
                    <a:pt x="431414" y="14181"/>
                  </a:lnTo>
                  <a:lnTo>
                    <a:pt x="384203" y="3631"/>
                  </a:lnTo>
                  <a:lnTo>
                    <a:pt x="334737" y="0"/>
                  </a:lnTo>
                  <a:close/>
                </a:path>
              </a:pathLst>
            </a:custGeom>
            <a:solidFill>
              <a:srgbClr val="311C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270688" y="362672"/>
              <a:ext cx="215265" cy="325120"/>
            </a:xfrm>
            <a:custGeom>
              <a:avLst/>
              <a:gdLst/>
              <a:ahLst/>
              <a:cxnLst/>
              <a:rect l="l" t="t" r="r" b="b"/>
              <a:pathLst>
                <a:path w="215264" h="325120">
                  <a:moveTo>
                    <a:pt x="215020" y="0"/>
                  </a:moveTo>
                  <a:lnTo>
                    <a:pt x="170286" y="13620"/>
                  </a:lnTo>
                  <a:lnTo>
                    <a:pt x="104276" y="53698"/>
                  </a:lnTo>
                  <a:lnTo>
                    <a:pt x="70617" y="83291"/>
                  </a:lnTo>
                  <a:lnTo>
                    <a:pt x="40430" y="119056"/>
                  </a:lnTo>
                  <a:lnTo>
                    <a:pt x="16644" y="160847"/>
                  </a:lnTo>
                  <a:lnTo>
                    <a:pt x="2191" y="208516"/>
                  </a:lnTo>
                  <a:lnTo>
                    <a:pt x="0" y="261916"/>
                  </a:lnTo>
                  <a:lnTo>
                    <a:pt x="13001" y="320901"/>
                  </a:lnTo>
                  <a:lnTo>
                    <a:pt x="21461" y="322456"/>
                  </a:lnTo>
                  <a:lnTo>
                    <a:pt x="30064" y="323581"/>
                  </a:lnTo>
                  <a:lnTo>
                    <a:pt x="38797" y="324264"/>
                  </a:lnTo>
                  <a:lnTo>
                    <a:pt x="47650" y="324495"/>
                  </a:lnTo>
                  <a:lnTo>
                    <a:pt x="92144" y="318512"/>
                  </a:lnTo>
                  <a:lnTo>
                    <a:pt x="132125" y="301628"/>
                  </a:lnTo>
                  <a:lnTo>
                    <a:pt x="165999" y="275440"/>
                  </a:lnTo>
                  <a:lnTo>
                    <a:pt x="192169" y="241544"/>
                  </a:lnTo>
                  <a:lnTo>
                    <a:pt x="209041" y="201536"/>
                  </a:lnTo>
                  <a:lnTo>
                    <a:pt x="215020" y="157013"/>
                  </a:lnTo>
                  <a:lnTo>
                    <a:pt x="215020" y="0"/>
                  </a:lnTo>
                  <a:close/>
                </a:path>
              </a:pathLst>
            </a:custGeom>
            <a:solidFill>
              <a:srgbClr val="A1D3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0549" y="477161"/>
              <a:ext cx="78632" cy="20935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150973" y="394074"/>
              <a:ext cx="193040" cy="292735"/>
            </a:xfrm>
            <a:custGeom>
              <a:avLst/>
              <a:gdLst/>
              <a:ahLst/>
              <a:cxnLst/>
              <a:rect l="l" t="t" r="r" b="b"/>
              <a:pathLst>
                <a:path w="193039" h="292734">
                  <a:moveTo>
                    <a:pt x="0" y="0"/>
                  </a:moveTo>
                  <a:lnTo>
                    <a:pt x="0" y="125611"/>
                  </a:lnTo>
                  <a:lnTo>
                    <a:pt x="7703" y="175987"/>
                  </a:lnTo>
                  <a:lnTo>
                    <a:pt x="29243" y="220221"/>
                  </a:lnTo>
                  <a:lnTo>
                    <a:pt x="62265" y="255957"/>
                  </a:lnTo>
                  <a:lnTo>
                    <a:pt x="104413" y="280839"/>
                  </a:lnTo>
                  <a:lnTo>
                    <a:pt x="153333" y="292511"/>
                  </a:lnTo>
                  <a:lnTo>
                    <a:pt x="176093" y="282230"/>
                  </a:lnTo>
                  <a:lnTo>
                    <a:pt x="189278" y="252070"/>
                  </a:lnTo>
                  <a:lnTo>
                    <a:pt x="192683" y="209902"/>
                  </a:lnTo>
                  <a:lnTo>
                    <a:pt x="186101" y="163598"/>
                  </a:lnTo>
                  <a:lnTo>
                    <a:pt x="169330" y="121030"/>
                  </a:lnTo>
                  <a:lnTo>
                    <a:pt x="133608" y="75347"/>
                  </a:lnTo>
                  <a:lnTo>
                    <a:pt x="87381" y="36718"/>
                  </a:lnTo>
                  <a:lnTo>
                    <a:pt x="39796" y="9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F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3111" y="226593"/>
              <a:ext cx="135987" cy="13607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2814" y="305100"/>
              <a:ext cx="83685" cy="8373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0321"/>
              <a:ext cx="7772400" cy="10038078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85"/>
              </a:spcBef>
            </a:pPr>
            <a:r>
              <a:rPr dirty="0"/>
              <a:t>Қосымшаны</a:t>
            </a:r>
            <a:r>
              <a:rPr dirty="0" spc="-170"/>
              <a:t> </a:t>
            </a:r>
            <a:r>
              <a:rPr dirty="0" spc="-10"/>
              <a:t>AppStore </a:t>
            </a:r>
            <a:r>
              <a:rPr dirty="0"/>
              <a:t>мен</a:t>
            </a:r>
            <a:r>
              <a:rPr dirty="0" spc="-50"/>
              <a:t> </a:t>
            </a:r>
            <a:r>
              <a:rPr dirty="0"/>
              <a:t>Play</a:t>
            </a:r>
            <a:r>
              <a:rPr dirty="0" spc="-60"/>
              <a:t> </a:t>
            </a:r>
            <a:r>
              <a:rPr dirty="0" spc="-30"/>
              <a:t>Market-</a:t>
            </a:r>
            <a:r>
              <a:rPr dirty="0" spc="-25"/>
              <a:t>тен </a:t>
            </a:r>
            <a:r>
              <a:rPr dirty="0"/>
              <a:t>жүктеп</a:t>
            </a:r>
            <a:r>
              <a:rPr dirty="0" spc="-125"/>
              <a:t> </a:t>
            </a:r>
            <a:r>
              <a:rPr dirty="0" spc="-10"/>
              <a:t>алыңыз.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4019550" cy="8077200"/>
            <a:chOff x="914400" y="914400"/>
            <a:chExt cx="4019550" cy="8077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46500" cy="80771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67225" y="6203950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460375" y="134778"/>
                  </a:lnTo>
                  <a:lnTo>
                    <a:pt x="46037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467225" y="6203950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460375" y="44926"/>
                  </a:lnTo>
                  <a:lnTo>
                    <a:pt x="46037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055236" y="914400"/>
            <a:ext cx="2487930" cy="326517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5250" marR="149860">
              <a:lnSpc>
                <a:spcPct val="95900"/>
              </a:lnSpc>
              <a:spcBef>
                <a:spcPts val="355"/>
              </a:spcBef>
            </a:pPr>
            <a:r>
              <a:rPr dirty="0" sz="2100">
                <a:latin typeface="Times New Roman"/>
                <a:cs typeface="Times New Roman"/>
              </a:rPr>
              <a:t>Мобильді</a:t>
            </a:r>
            <a:r>
              <a:rPr dirty="0" sz="2100" spc="-114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қосымша </a:t>
            </a:r>
            <a:r>
              <a:rPr dirty="0" sz="2100">
                <a:latin typeface="Times New Roman"/>
                <a:cs typeface="Times New Roman"/>
              </a:rPr>
              <a:t>басталған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кезде, </a:t>
            </a:r>
            <a:r>
              <a:rPr dirty="0" sz="2100">
                <a:latin typeface="Times New Roman"/>
                <a:cs typeface="Times New Roman"/>
              </a:rPr>
              <a:t>сізде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екі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таңдау болады:</a:t>
            </a:r>
            <a:endParaRPr sz="2100">
              <a:latin typeface="Times New Roman"/>
              <a:cs typeface="Times New Roman"/>
            </a:endParaRPr>
          </a:p>
          <a:p>
            <a:pPr marL="389255" indent="-294005">
              <a:lnSpc>
                <a:spcPts val="2460"/>
              </a:lnSpc>
              <a:spcBef>
                <a:spcPts val="2305"/>
              </a:spcBef>
              <a:buAutoNum type="arabicParenR"/>
              <a:tabLst>
                <a:tab pos="389255" algn="l"/>
              </a:tabLst>
            </a:pPr>
            <a:r>
              <a:rPr dirty="0" sz="2100">
                <a:latin typeface="Times New Roman"/>
                <a:cs typeface="Times New Roman"/>
              </a:rPr>
              <a:t>Мысал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ретінде</a:t>
            </a:r>
            <a:endParaRPr sz="2100">
              <a:latin typeface="Times New Roman"/>
              <a:cs typeface="Times New Roman"/>
            </a:endParaRPr>
          </a:p>
          <a:p>
            <a:pPr marL="323850" marR="506730">
              <a:lnSpc>
                <a:spcPts val="2420"/>
              </a:lnSpc>
              <a:spcBef>
                <a:spcPts val="100"/>
              </a:spcBef>
            </a:pPr>
            <a:r>
              <a:rPr dirty="0" sz="2100">
                <a:latin typeface="Times New Roman"/>
                <a:cs typeface="Times New Roman"/>
              </a:rPr>
              <a:t>берілген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1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іс- </a:t>
            </a:r>
            <a:r>
              <a:rPr dirty="0" sz="2100">
                <a:latin typeface="Times New Roman"/>
                <a:cs typeface="Times New Roman"/>
              </a:rPr>
              <a:t>əрекетті</a:t>
            </a:r>
            <a:r>
              <a:rPr dirty="0" sz="2100" spc="-12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жасау</a:t>
            </a:r>
            <a:endParaRPr sz="2100">
              <a:latin typeface="Times New Roman"/>
              <a:cs typeface="Times New Roman"/>
            </a:endParaRPr>
          </a:p>
          <a:p>
            <a:pPr marL="323850" marR="518159" indent="-228600">
              <a:lnSpc>
                <a:spcPts val="2420"/>
              </a:lnSpc>
              <a:spcBef>
                <a:spcPts val="10"/>
              </a:spcBef>
              <a:buAutoNum type="arabicParenR" startAt="2"/>
              <a:tabLst>
                <a:tab pos="323850" algn="l"/>
                <a:tab pos="389255" algn="l"/>
              </a:tabLst>
            </a:pPr>
            <a:r>
              <a:rPr dirty="0" sz="2100">
                <a:latin typeface="Times New Roman"/>
                <a:cs typeface="Times New Roman"/>
              </a:rPr>
              <a:t>	Бірден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бастап </a:t>
            </a:r>
            <a:r>
              <a:rPr dirty="0" sz="2100" spc="-20">
                <a:latin typeface="Times New Roman"/>
                <a:cs typeface="Times New Roman"/>
              </a:rPr>
              <a:t>кету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40300" y="5747386"/>
            <a:ext cx="2487930" cy="114935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94615" marR="160655">
              <a:lnSpc>
                <a:spcPts val="2420"/>
              </a:lnSpc>
              <a:spcBef>
                <a:spcPts val="400"/>
              </a:spcBef>
            </a:pPr>
            <a:r>
              <a:rPr dirty="0" sz="2100">
                <a:latin typeface="Times New Roman"/>
                <a:cs typeface="Times New Roman"/>
              </a:rPr>
              <a:t>Мысал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ретінде </a:t>
            </a:r>
            <a:r>
              <a:rPr dirty="0" sz="2100">
                <a:latin typeface="Times New Roman"/>
                <a:cs typeface="Times New Roman"/>
              </a:rPr>
              <a:t>берілген</a:t>
            </a:r>
            <a:r>
              <a:rPr dirty="0" sz="2100" spc="-11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іс-</a:t>
            </a:r>
            <a:r>
              <a:rPr dirty="0" sz="2100" spc="-10">
                <a:latin typeface="Times New Roman"/>
                <a:cs typeface="Times New Roman"/>
              </a:rPr>
              <a:t>əрекетті </a:t>
            </a:r>
            <a:r>
              <a:rPr dirty="0" sz="2100">
                <a:latin typeface="Times New Roman"/>
                <a:cs typeface="Times New Roman"/>
              </a:rPr>
              <a:t>істеп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көру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7438" y="8253096"/>
            <a:ext cx="2512060" cy="68897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93345" marR="285750">
              <a:lnSpc>
                <a:spcPts val="2420"/>
              </a:lnSpc>
              <a:spcBef>
                <a:spcPts val="395"/>
              </a:spcBef>
            </a:pPr>
            <a:r>
              <a:rPr dirty="0" sz="2100">
                <a:latin typeface="Times New Roman"/>
                <a:cs typeface="Times New Roman"/>
              </a:rPr>
              <a:t>Бірден</a:t>
            </a:r>
            <a:r>
              <a:rPr dirty="0" sz="2100" spc="-7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бастап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кету </a:t>
            </a:r>
            <a:r>
              <a:rPr dirty="0" sz="2100">
                <a:latin typeface="Times New Roman"/>
                <a:cs typeface="Times New Roman"/>
              </a:rPr>
              <a:t>(8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бет)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520438" y="8470900"/>
            <a:ext cx="1395095" cy="192405"/>
            <a:chOff x="3520438" y="8470900"/>
            <a:chExt cx="1395095" cy="192405"/>
          </a:xfrm>
        </p:grpSpPr>
        <p:sp>
          <p:nvSpPr>
            <p:cNvPr id="10" name="object 10" descr=""/>
            <p:cNvSpPr/>
            <p:nvPr/>
          </p:nvSpPr>
          <p:spPr>
            <a:xfrm>
              <a:off x="3526788" y="8477250"/>
              <a:ext cx="1382395" cy="179705"/>
            </a:xfrm>
            <a:custGeom>
              <a:avLst/>
              <a:gdLst/>
              <a:ahLst/>
              <a:cxnLst/>
              <a:rect l="l" t="t" r="r" b="b"/>
              <a:pathLst>
                <a:path w="1382395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5"/>
                  </a:lnTo>
                  <a:lnTo>
                    <a:pt x="89852" y="134778"/>
                  </a:lnTo>
                  <a:lnTo>
                    <a:pt x="1382394" y="134778"/>
                  </a:lnTo>
                  <a:lnTo>
                    <a:pt x="1382394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526788" y="8477250"/>
              <a:ext cx="1382395" cy="179705"/>
            </a:xfrm>
            <a:custGeom>
              <a:avLst/>
              <a:gdLst/>
              <a:ahLst/>
              <a:cxnLst/>
              <a:rect l="l" t="t" r="r" b="b"/>
              <a:pathLst>
                <a:path w="1382395" h="179704">
                  <a:moveTo>
                    <a:pt x="0" y="89853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1382395" y="44926"/>
                  </a:lnTo>
                  <a:lnTo>
                    <a:pt x="138239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84861" y="914400"/>
            <a:ext cx="4154804" cy="8128000"/>
            <a:chOff x="784861" y="914400"/>
            <a:chExt cx="4154804" cy="812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" y="914400"/>
              <a:ext cx="3746500" cy="812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72938" y="3499486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460375" y="134778"/>
                  </a:lnTo>
                  <a:lnTo>
                    <a:pt x="46037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472938" y="3499486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460375" y="44926"/>
                  </a:lnTo>
                  <a:lnTo>
                    <a:pt x="46037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03911" y="2063750"/>
              <a:ext cx="3856990" cy="2754630"/>
            </a:xfrm>
            <a:custGeom>
              <a:avLst/>
              <a:gdLst/>
              <a:ahLst/>
              <a:cxnLst/>
              <a:rect l="l" t="t" r="r" b="b"/>
              <a:pathLst>
                <a:path w="3856990" h="2754629">
                  <a:moveTo>
                    <a:pt x="0" y="0"/>
                  </a:moveTo>
                  <a:lnTo>
                    <a:pt x="3856990" y="0"/>
                  </a:lnTo>
                  <a:lnTo>
                    <a:pt x="3856990" y="2754630"/>
                  </a:lnTo>
                  <a:lnTo>
                    <a:pt x="0" y="275463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946013" y="3030221"/>
            <a:ext cx="2487930" cy="114935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5250" marR="245745">
              <a:lnSpc>
                <a:spcPct val="95700"/>
              </a:lnSpc>
              <a:spcBef>
                <a:spcPts val="355"/>
              </a:spcBef>
            </a:pPr>
            <a:r>
              <a:rPr dirty="0" sz="2100">
                <a:latin typeface="Times New Roman"/>
                <a:cs typeface="Times New Roman"/>
              </a:rPr>
              <a:t>Берілген</a:t>
            </a:r>
            <a:r>
              <a:rPr dirty="0" sz="2100" spc="-10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тізімнен </a:t>
            </a:r>
            <a:r>
              <a:rPr dirty="0" sz="2100">
                <a:latin typeface="Times New Roman"/>
                <a:cs typeface="Times New Roman"/>
              </a:rPr>
              <a:t>қалаған</a:t>
            </a:r>
            <a:r>
              <a:rPr dirty="0" sz="2100" spc="-20">
                <a:latin typeface="Times New Roman"/>
                <a:cs typeface="Times New Roman"/>
              </a:rPr>
              <a:t> іс-</a:t>
            </a:r>
            <a:r>
              <a:rPr dirty="0" sz="2100" spc="-10">
                <a:latin typeface="Times New Roman"/>
                <a:cs typeface="Times New Roman"/>
              </a:rPr>
              <a:t>əрекетті таңдаңыз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3972560" cy="8128000"/>
            <a:chOff x="914400" y="914400"/>
            <a:chExt cx="3972560" cy="812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46500" cy="812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51678" y="8547100"/>
              <a:ext cx="328930" cy="179705"/>
            </a:xfrm>
            <a:custGeom>
              <a:avLst/>
              <a:gdLst/>
              <a:ahLst/>
              <a:cxnLst/>
              <a:rect l="l" t="t" r="r" b="b"/>
              <a:pathLst>
                <a:path w="328929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5"/>
                  </a:lnTo>
                  <a:lnTo>
                    <a:pt x="89852" y="134778"/>
                  </a:lnTo>
                  <a:lnTo>
                    <a:pt x="328929" y="134778"/>
                  </a:lnTo>
                  <a:lnTo>
                    <a:pt x="328929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51678" y="8547100"/>
              <a:ext cx="328930" cy="179705"/>
            </a:xfrm>
            <a:custGeom>
              <a:avLst/>
              <a:gdLst/>
              <a:ahLst/>
              <a:cxnLst/>
              <a:rect l="l" t="t" r="r" b="b"/>
              <a:pathLst>
                <a:path w="328929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328930" y="44926"/>
                  </a:lnTo>
                  <a:lnTo>
                    <a:pt x="328930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42078" y="8392161"/>
              <a:ext cx="577850" cy="593090"/>
            </a:xfrm>
            <a:custGeom>
              <a:avLst/>
              <a:gdLst/>
              <a:ahLst/>
              <a:cxnLst/>
              <a:rect l="l" t="t" r="r" b="b"/>
              <a:pathLst>
                <a:path w="577850" h="593090">
                  <a:moveTo>
                    <a:pt x="0" y="0"/>
                  </a:moveTo>
                  <a:lnTo>
                    <a:pt x="577850" y="0"/>
                  </a:lnTo>
                  <a:lnTo>
                    <a:pt x="577850" y="593090"/>
                  </a:lnTo>
                  <a:lnTo>
                    <a:pt x="0" y="59309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899025" y="8067038"/>
            <a:ext cx="2656205" cy="111887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93345" marR="111125">
              <a:lnSpc>
                <a:spcPts val="2420"/>
              </a:lnSpc>
              <a:spcBef>
                <a:spcPts val="400"/>
              </a:spcBef>
            </a:pPr>
            <a:r>
              <a:rPr dirty="0" sz="2100">
                <a:latin typeface="Times New Roman"/>
                <a:cs typeface="Times New Roman"/>
              </a:rPr>
              <a:t>Оқып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болған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соң, </a:t>
            </a:r>
            <a:r>
              <a:rPr dirty="0" sz="2100">
                <a:latin typeface="Times New Roman"/>
                <a:cs typeface="Times New Roman"/>
              </a:rPr>
              <a:t>“ары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қарай” батырмасын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басыңыз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4008120" cy="8077200"/>
            <a:chOff x="914400" y="914400"/>
            <a:chExt cx="4008120" cy="8077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46500" cy="80771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55796" y="5514975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460375" y="134778"/>
                  </a:lnTo>
                  <a:lnTo>
                    <a:pt x="46037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455796" y="5514975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460375" y="44926"/>
                  </a:lnTo>
                  <a:lnTo>
                    <a:pt x="46037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937761" y="4778375"/>
            <a:ext cx="2471420" cy="164973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93980" marR="105410">
              <a:lnSpc>
                <a:spcPct val="96000"/>
              </a:lnSpc>
              <a:spcBef>
                <a:spcPts val="335"/>
              </a:spcBef>
            </a:pPr>
            <a:r>
              <a:rPr dirty="0" sz="2100" spc="-10">
                <a:latin typeface="Times New Roman"/>
                <a:cs typeface="Times New Roman"/>
              </a:rPr>
              <a:t>Іс-əрекеттің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тағы </a:t>
            </a:r>
            <a:r>
              <a:rPr dirty="0" sz="2100">
                <a:latin typeface="Times New Roman"/>
                <a:cs typeface="Times New Roman"/>
              </a:rPr>
              <a:t>қандай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пайдасы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бар </a:t>
            </a:r>
            <a:r>
              <a:rPr dirty="0" sz="2100">
                <a:latin typeface="Times New Roman"/>
                <a:cs typeface="Times New Roman"/>
              </a:rPr>
              <a:t>екенін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білу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үшін, батырмаларға басыңыз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97121" y="7701278"/>
            <a:ext cx="2763520" cy="99568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95250" marR="239395">
              <a:lnSpc>
                <a:spcPts val="2420"/>
              </a:lnSpc>
              <a:spcBef>
                <a:spcPts val="400"/>
              </a:spcBef>
            </a:pPr>
            <a:r>
              <a:rPr dirty="0" sz="2100">
                <a:latin typeface="Times New Roman"/>
                <a:cs typeface="Times New Roman"/>
              </a:rPr>
              <a:t>Оқып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болған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соң, </a:t>
            </a:r>
            <a:r>
              <a:rPr dirty="0" sz="2100">
                <a:latin typeface="Times New Roman"/>
                <a:cs typeface="Times New Roman"/>
              </a:rPr>
              <a:t>“дайын”</a:t>
            </a:r>
            <a:r>
              <a:rPr dirty="0" sz="2100" spc="-9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батырмасын басыңыз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95020" y="4210050"/>
            <a:ext cx="4109085" cy="4072254"/>
            <a:chOff x="795020" y="4210050"/>
            <a:chExt cx="4109085" cy="4072254"/>
          </a:xfrm>
        </p:grpSpPr>
        <p:sp>
          <p:nvSpPr>
            <p:cNvPr id="9" name="object 9" descr=""/>
            <p:cNvSpPr/>
            <p:nvPr/>
          </p:nvSpPr>
          <p:spPr>
            <a:xfrm>
              <a:off x="3515361" y="8096250"/>
              <a:ext cx="1382395" cy="179705"/>
            </a:xfrm>
            <a:custGeom>
              <a:avLst/>
              <a:gdLst/>
              <a:ahLst/>
              <a:cxnLst/>
              <a:rect l="l" t="t" r="r" b="b"/>
              <a:pathLst>
                <a:path w="1382395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5"/>
                  </a:lnTo>
                  <a:lnTo>
                    <a:pt x="89852" y="134778"/>
                  </a:lnTo>
                  <a:lnTo>
                    <a:pt x="1382395" y="134778"/>
                  </a:lnTo>
                  <a:lnTo>
                    <a:pt x="138239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15361" y="8096250"/>
              <a:ext cx="1382395" cy="179705"/>
            </a:xfrm>
            <a:custGeom>
              <a:avLst/>
              <a:gdLst/>
              <a:ahLst/>
              <a:cxnLst/>
              <a:rect l="l" t="t" r="r" b="b"/>
              <a:pathLst>
                <a:path w="1382395" h="179704">
                  <a:moveTo>
                    <a:pt x="0" y="89853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1382395" y="44926"/>
                  </a:lnTo>
                  <a:lnTo>
                    <a:pt x="138239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14070" y="4229100"/>
              <a:ext cx="3856990" cy="2754630"/>
            </a:xfrm>
            <a:custGeom>
              <a:avLst/>
              <a:gdLst/>
              <a:ahLst/>
              <a:cxnLst/>
              <a:rect l="l" t="t" r="r" b="b"/>
              <a:pathLst>
                <a:path w="3856990" h="2754629">
                  <a:moveTo>
                    <a:pt x="0" y="0"/>
                  </a:moveTo>
                  <a:lnTo>
                    <a:pt x="3856990" y="0"/>
                  </a:lnTo>
                  <a:lnTo>
                    <a:pt x="3856990" y="2754630"/>
                  </a:lnTo>
                  <a:lnTo>
                    <a:pt x="0" y="275463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4022725" cy="8128000"/>
            <a:chOff x="914400" y="914400"/>
            <a:chExt cx="4022725" cy="812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46500" cy="812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70400" y="4271011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5"/>
                  </a:lnTo>
                  <a:lnTo>
                    <a:pt x="89852" y="134778"/>
                  </a:lnTo>
                  <a:lnTo>
                    <a:pt x="460375" y="134778"/>
                  </a:lnTo>
                  <a:lnTo>
                    <a:pt x="46037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470400" y="4271011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460375" y="44926"/>
                  </a:lnTo>
                  <a:lnTo>
                    <a:pt x="46037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947921" y="3749038"/>
            <a:ext cx="2471420" cy="123698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3345" marR="142875">
              <a:lnSpc>
                <a:spcPct val="95700"/>
              </a:lnSpc>
              <a:spcBef>
                <a:spcPts val="360"/>
              </a:spcBef>
            </a:pPr>
            <a:r>
              <a:rPr dirty="0" sz="2100">
                <a:latin typeface="Times New Roman"/>
                <a:cs typeface="Times New Roman"/>
              </a:rPr>
              <a:t>Қосымшаны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бастау </a:t>
            </a:r>
            <a:r>
              <a:rPr dirty="0" sz="2100">
                <a:latin typeface="Times New Roman"/>
                <a:cs typeface="Times New Roman"/>
              </a:rPr>
              <a:t>үшін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өз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есіміңізді енгізіңіз</a:t>
            </a:r>
            <a:endParaRPr sz="2100">
              <a:latin typeface="Times New Roman"/>
              <a:cs typeface="Times New Roman"/>
            </a:endParaRPr>
          </a:p>
          <a:p>
            <a:pPr marL="93345">
              <a:lnSpc>
                <a:spcPts val="1520"/>
              </a:lnSpc>
            </a:pPr>
            <a:r>
              <a:rPr dirty="0" sz="1300" i="1">
                <a:latin typeface="Times New Roman"/>
                <a:cs typeface="Times New Roman"/>
              </a:rPr>
              <a:t>Бұл</a:t>
            </a:r>
            <a:r>
              <a:rPr dirty="0" sz="1300" spc="-30" i="1">
                <a:latin typeface="Times New Roman"/>
                <a:cs typeface="Times New Roman"/>
              </a:rPr>
              <a:t> </a:t>
            </a:r>
            <a:r>
              <a:rPr dirty="0" sz="1300" spc="-10" i="1">
                <a:latin typeface="Times New Roman"/>
                <a:cs typeface="Times New Roman"/>
              </a:rPr>
              <a:t>əрекет</a:t>
            </a:r>
            <a:r>
              <a:rPr dirty="0" sz="1300" spc="-30" i="1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міндетті</a:t>
            </a:r>
            <a:r>
              <a:rPr dirty="0" sz="1300" spc="-30" i="1">
                <a:latin typeface="Times New Roman"/>
                <a:cs typeface="Times New Roman"/>
              </a:rPr>
              <a:t> </a:t>
            </a:r>
            <a:r>
              <a:rPr dirty="0" sz="1300" spc="-20" i="1">
                <a:latin typeface="Times New Roman"/>
                <a:cs typeface="Times New Roman"/>
              </a:rPr>
              <a:t>емес.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24425" y="7546338"/>
            <a:ext cx="2656205" cy="111887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95250" marR="109220">
              <a:lnSpc>
                <a:spcPts val="2420"/>
              </a:lnSpc>
              <a:spcBef>
                <a:spcPts val="395"/>
              </a:spcBef>
            </a:pPr>
            <a:r>
              <a:rPr dirty="0" sz="2100">
                <a:latin typeface="Times New Roman"/>
                <a:cs typeface="Times New Roman"/>
              </a:rPr>
              <a:t>Есіміңізді</a:t>
            </a:r>
            <a:r>
              <a:rPr dirty="0" sz="2100" spc="-11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енгізген </a:t>
            </a:r>
            <a:r>
              <a:rPr dirty="0" sz="2100">
                <a:latin typeface="Times New Roman"/>
                <a:cs typeface="Times New Roman"/>
              </a:rPr>
              <a:t>соң,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“ары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қарай” батырмасын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басыңыз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49928" y="8023225"/>
            <a:ext cx="1670050" cy="192405"/>
            <a:chOff x="3249928" y="8023225"/>
            <a:chExt cx="1670050" cy="192405"/>
          </a:xfrm>
        </p:grpSpPr>
        <p:sp>
          <p:nvSpPr>
            <p:cNvPr id="9" name="object 9" descr=""/>
            <p:cNvSpPr/>
            <p:nvPr/>
          </p:nvSpPr>
          <p:spPr>
            <a:xfrm>
              <a:off x="3256278" y="8029575"/>
              <a:ext cx="1657350" cy="179705"/>
            </a:xfrm>
            <a:custGeom>
              <a:avLst/>
              <a:gdLst/>
              <a:ahLst/>
              <a:cxnLst/>
              <a:rect l="l" t="t" r="r" b="b"/>
              <a:pathLst>
                <a:path w="1657350" h="179704">
                  <a:moveTo>
                    <a:pt x="89852" y="0"/>
                  </a:moveTo>
                  <a:lnTo>
                    <a:pt x="0" y="89853"/>
                  </a:lnTo>
                  <a:lnTo>
                    <a:pt x="89852" y="179705"/>
                  </a:lnTo>
                  <a:lnTo>
                    <a:pt x="89852" y="134777"/>
                  </a:lnTo>
                  <a:lnTo>
                    <a:pt x="1657350" y="134777"/>
                  </a:lnTo>
                  <a:lnTo>
                    <a:pt x="1657350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256278" y="8029575"/>
              <a:ext cx="1657350" cy="179705"/>
            </a:xfrm>
            <a:custGeom>
              <a:avLst/>
              <a:gdLst/>
              <a:ahLst/>
              <a:cxnLst/>
              <a:rect l="l" t="t" r="r" b="b"/>
              <a:pathLst>
                <a:path w="1657350" h="179704">
                  <a:moveTo>
                    <a:pt x="0" y="89853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1657350" y="44926"/>
                  </a:lnTo>
                  <a:lnTo>
                    <a:pt x="1657350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934586" y="1384936"/>
            <a:ext cx="2471420" cy="75184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93980" marR="457834">
              <a:lnSpc>
                <a:spcPts val="2420"/>
              </a:lnSpc>
              <a:spcBef>
                <a:spcPts val="405"/>
              </a:spcBef>
            </a:pPr>
            <a:r>
              <a:rPr dirty="0" sz="2100">
                <a:latin typeface="Times New Roman"/>
                <a:cs typeface="Times New Roman"/>
              </a:rPr>
              <a:t>“Өткізіп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жіберу” батырмасы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933825" y="1459228"/>
            <a:ext cx="985519" cy="631190"/>
            <a:chOff x="3933825" y="1459228"/>
            <a:chExt cx="985519" cy="631190"/>
          </a:xfrm>
        </p:grpSpPr>
        <p:sp>
          <p:nvSpPr>
            <p:cNvPr id="13" name="object 13" descr=""/>
            <p:cNvSpPr/>
            <p:nvPr/>
          </p:nvSpPr>
          <p:spPr>
            <a:xfrm>
              <a:off x="4452621" y="1661796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5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460375" y="134778"/>
                  </a:lnTo>
                  <a:lnTo>
                    <a:pt x="46037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452621" y="1661796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5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460375" y="44926"/>
                  </a:lnTo>
                  <a:lnTo>
                    <a:pt x="46037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52875" y="1478278"/>
              <a:ext cx="509270" cy="593090"/>
            </a:xfrm>
            <a:custGeom>
              <a:avLst/>
              <a:gdLst/>
              <a:ahLst/>
              <a:cxnLst/>
              <a:rect l="l" t="t" r="r" b="b"/>
              <a:pathLst>
                <a:path w="509270" h="593089">
                  <a:moveTo>
                    <a:pt x="0" y="0"/>
                  </a:moveTo>
                  <a:lnTo>
                    <a:pt x="509270" y="0"/>
                  </a:lnTo>
                  <a:lnTo>
                    <a:pt x="509270" y="593090"/>
                  </a:lnTo>
                  <a:lnTo>
                    <a:pt x="0" y="59309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4033520" cy="8128000"/>
            <a:chOff x="914400" y="914400"/>
            <a:chExt cx="4033520" cy="812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46500" cy="812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81196" y="3850638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460375" y="134778"/>
                  </a:lnTo>
                  <a:lnTo>
                    <a:pt x="46037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481196" y="3850638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460375" y="44926"/>
                  </a:lnTo>
                  <a:lnTo>
                    <a:pt x="46037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961888" y="3494403"/>
            <a:ext cx="2471420" cy="93154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94615" marR="193040">
              <a:lnSpc>
                <a:spcPts val="2420"/>
              </a:lnSpc>
              <a:spcBef>
                <a:spcPts val="405"/>
              </a:spcBef>
            </a:pPr>
            <a:r>
              <a:rPr dirty="0" sz="2100">
                <a:latin typeface="Times New Roman"/>
                <a:cs typeface="Times New Roman"/>
              </a:rPr>
              <a:t>Балаңыздың</a:t>
            </a:r>
            <a:r>
              <a:rPr dirty="0" sz="2100" spc="-11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есімін енгізіңіз</a:t>
            </a:r>
            <a:endParaRPr sz="2100">
              <a:latin typeface="Times New Roman"/>
              <a:cs typeface="Times New Roman"/>
            </a:endParaRPr>
          </a:p>
          <a:p>
            <a:pPr marL="94615">
              <a:lnSpc>
                <a:spcPts val="1460"/>
              </a:lnSpc>
            </a:pPr>
            <a:r>
              <a:rPr dirty="0" sz="1300" i="1">
                <a:latin typeface="Times New Roman"/>
                <a:cs typeface="Times New Roman"/>
              </a:rPr>
              <a:t>Бұл</a:t>
            </a:r>
            <a:r>
              <a:rPr dirty="0" sz="1300" spc="-30" i="1">
                <a:latin typeface="Times New Roman"/>
                <a:cs typeface="Times New Roman"/>
              </a:rPr>
              <a:t> </a:t>
            </a:r>
            <a:r>
              <a:rPr dirty="0" sz="1300" spc="-10" i="1">
                <a:latin typeface="Times New Roman"/>
                <a:cs typeface="Times New Roman"/>
              </a:rPr>
              <a:t>əрекет</a:t>
            </a:r>
            <a:r>
              <a:rPr dirty="0" sz="1300" spc="-30" i="1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міндетті</a:t>
            </a:r>
            <a:r>
              <a:rPr dirty="0" sz="1300" spc="-30" i="1">
                <a:latin typeface="Times New Roman"/>
                <a:cs typeface="Times New Roman"/>
              </a:rPr>
              <a:t> </a:t>
            </a:r>
            <a:r>
              <a:rPr dirty="0" sz="1300" spc="-20" i="1">
                <a:latin typeface="Times New Roman"/>
                <a:cs typeface="Times New Roman"/>
              </a:rPr>
              <a:t>емес.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35221" y="7503161"/>
            <a:ext cx="2656205" cy="111887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93345" marR="111125">
              <a:lnSpc>
                <a:spcPts val="2420"/>
              </a:lnSpc>
              <a:spcBef>
                <a:spcPts val="400"/>
              </a:spcBef>
            </a:pPr>
            <a:r>
              <a:rPr dirty="0" sz="2100">
                <a:latin typeface="Times New Roman"/>
                <a:cs typeface="Times New Roman"/>
              </a:rPr>
              <a:t>Есіміңізді</a:t>
            </a:r>
            <a:r>
              <a:rPr dirty="0" sz="2100" spc="-11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енгізген </a:t>
            </a:r>
            <a:r>
              <a:rPr dirty="0" sz="2100">
                <a:latin typeface="Times New Roman"/>
                <a:cs typeface="Times New Roman"/>
              </a:rPr>
              <a:t>соң,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“ары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қарай” батырмасын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басыңыз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60725" y="7992744"/>
            <a:ext cx="1670050" cy="192405"/>
            <a:chOff x="3260725" y="7992744"/>
            <a:chExt cx="1670050" cy="192405"/>
          </a:xfrm>
        </p:grpSpPr>
        <p:sp>
          <p:nvSpPr>
            <p:cNvPr id="9" name="object 9" descr=""/>
            <p:cNvSpPr/>
            <p:nvPr/>
          </p:nvSpPr>
          <p:spPr>
            <a:xfrm>
              <a:off x="3267075" y="7999094"/>
              <a:ext cx="1657350" cy="179705"/>
            </a:xfrm>
            <a:custGeom>
              <a:avLst/>
              <a:gdLst/>
              <a:ahLst/>
              <a:cxnLst/>
              <a:rect l="l" t="t" r="r" b="b"/>
              <a:pathLst>
                <a:path w="1657350" h="179704">
                  <a:moveTo>
                    <a:pt x="89852" y="0"/>
                  </a:moveTo>
                  <a:lnTo>
                    <a:pt x="0" y="89853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1657350" y="134778"/>
                  </a:lnTo>
                  <a:lnTo>
                    <a:pt x="1657350" y="44927"/>
                  </a:lnTo>
                  <a:lnTo>
                    <a:pt x="89852" y="44927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267075" y="7999094"/>
              <a:ext cx="1657350" cy="179705"/>
            </a:xfrm>
            <a:custGeom>
              <a:avLst/>
              <a:gdLst/>
              <a:ahLst/>
              <a:cxnLst/>
              <a:rect l="l" t="t" r="r" b="b"/>
              <a:pathLst>
                <a:path w="1657350" h="179704">
                  <a:moveTo>
                    <a:pt x="0" y="89853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1657350" y="44926"/>
                  </a:lnTo>
                  <a:lnTo>
                    <a:pt x="1657350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945378" y="1384300"/>
            <a:ext cx="2471420" cy="75184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2069" rIns="0" bIns="0" rtlCol="0" vert="horz">
            <a:spAutoFit/>
          </a:bodyPr>
          <a:lstStyle/>
          <a:p>
            <a:pPr marL="95885" marR="456565">
              <a:lnSpc>
                <a:spcPts val="2420"/>
              </a:lnSpc>
              <a:spcBef>
                <a:spcPts val="409"/>
              </a:spcBef>
            </a:pPr>
            <a:r>
              <a:rPr dirty="0" sz="2100">
                <a:latin typeface="Times New Roman"/>
                <a:cs typeface="Times New Roman"/>
              </a:rPr>
              <a:t>“Өткізіп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жіберу” батырмасы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944621" y="1471296"/>
            <a:ext cx="985519" cy="631190"/>
            <a:chOff x="3944621" y="1471296"/>
            <a:chExt cx="985519" cy="631190"/>
          </a:xfrm>
        </p:grpSpPr>
        <p:sp>
          <p:nvSpPr>
            <p:cNvPr id="13" name="object 13" descr=""/>
            <p:cNvSpPr/>
            <p:nvPr/>
          </p:nvSpPr>
          <p:spPr>
            <a:xfrm>
              <a:off x="4463413" y="1673861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5">
                  <a:moveTo>
                    <a:pt x="89852" y="0"/>
                  </a:moveTo>
                  <a:lnTo>
                    <a:pt x="0" y="89852"/>
                  </a:lnTo>
                  <a:lnTo>
                    <a:pt x="89852" y="179704"/>
                  </a:lnTo>
                  <a:lnTo>
                    <a:pt x="89852" y="134778"/>
                  </a:lnTo>
                  <a:lnTo>
                    <a:pt x="460375" y="134778"/>
                  </a:lnTo>
                  <a:lnTo>
                    <a:pt x="46037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463413" y="1673861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5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460375" y="44926"/>
                  </a:lnTo>
                  <a:lnTo>
                    <a:pt x="46037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63671" y="1490346"/>
              <a:ext cx="509270" cy="593090"/>
            </a:xfrm>
            <a:custGeom>
              <a:avLst/>
              <a:gdLst/>
              <a:ahLst/>
              <a:cxnLst/>
              <a:rect l="l" t="t" r="r" b="b"/>
              <a:pathLst>
                <a:path w="509270" h="593089">
                  <a:moveTo>
                    <a:pt x="0" y="0"/>
                  </a:moveTo>
                  <a:lnTo>
                    <a:pt x="509270" y="0"/>
                  </a:lnTo>
                  <a:lnTo>
                    <a:pt x="509270" y="593090"/>
                  </a:lnTo>
                  <a:lnTo>
                    <a:pt x="0" y="59309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911725" y="4688838"/>
            <a:ext cx="2471420" cy="181673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2710">
              <a:lnSpc>
                <a:spcPts val="2470"/>
              </a:lnSpc>
              <a:spcBef>
                <a:spcPts val="244"/>
              </a:spcBef>
            </a:pPr>
            <a:r>
              <a:rPr dirty="0" sz="2100" spc="-10">
                <a:latin typeface="Times New Roman"/>
                <a:cs typeface="Times New Roman"/>
              </a:rPr>
              <a:t>Отбасыңызда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0</a:t>
            </a:r>
            <a:r>
              <a:rPr dirty="0" sz="2100" spc="-25">
                <a:latin typeface="Times New Roman"/>
                <a:cs typeface="Times New Roman"/>
              </a:rPr>
              <a:t> мен</a:t>
            </a:r>
            <a:endParaRPr sz="2100">
              <a:latin typeface="Times New Roman"/>
              <a:cs typeface="Times New Roman"/>
            </a:endParaRPr>
          </a:p>
          <a:p>
            <a:pPr marL="92710" marR="97155">
              <a:lnSpc>
                <a:spcPct val="95600"/>
              </a:lnSpc>
              <a:spcBef>
                <a:spcPts val="60"/>
              </a:spcBef>
            </a:pPr>
            <a:r>
              <a:rPr dirty="0" sz="2100">
                <a:latin typeface="Times New Roman"/>
                <a:cs typeface="Times New Roman"/>
              </a:rPr>
              <a:t>5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жас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арасында </a:t>
            </a:r>
            <a:r>
              <a:rPr dirty="0" sz="2100">
                <a:latin typeface="Times New Roman"/>
                <a:cs typeface="Times New Roman"/>
              </a:rPr>
              <a:t>бірнеше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бала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болса, </a:t>
            </a:r>
            <a:r>
              <a:rPr dirty="0" sz="2100">
                <a:latin typeface="Times New Roman"/>
                <a:cs typeface="Times New Roman"/>
              </a:rPr>
              <a:t>оларды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да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қоса </a:t>
            </a:r>
            <a:r>
              <a:rPr dirty="0" sz="2100" spc="-10">
                <a:latin typeface="Times New Roman"/>
                <a:cs typeface="Times New Roman"/>
              </a:rPr>
              <a:t>аласыз</a:t>
            </a:r>
            <a:endParaRPr sz="2100">
              <a:latin typeface="Times New Roman"/>
              <a:cs typeface="Times New Roman"/>
            </a:endParaRPr>
          </a:p>
          <a:p>
            <a:pPr marL="92710">
              <a:lnSpc>
                <a:spcPts val="1495"/>
              </a:lnSpc>
            </a:pPr>
            <a:r>
              <a:rPr dirty="0" sz="1300" i="1">
                <a:latin typeface="Times New Roman"/>
                <a:cs typeface="Times New Roman"/>
              </a:rPr>
              <a:t>Бұл</a:t>
            </a:r>
            <a:r>
              <a:rPr dirty="0" sz="1300" spc="-30" i="1">
                <a:latin typeface="Times New Roman"/>
                <a:cs typeface="Times New Roman"/>
              </a:rPr>
              <a:t> </a:t>
            </a:r>
            <a:r>
              <a:rPr dirty="0" sz="1300" spc="-10" i="1">
                <a:latin typeface="Times New Roman"/>
                <a:cs typeface="Times New Roman"/>
              </a:rPr>
              <a:t>əрекет</a:t>
            </a:r>
            <a:r>
              <a:rPr dirty="0" sz="1300" spc="-30" i="1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міндетті</a:t>
            </a:r>
            <a:r>
              <a:rPr dirty="0" sz="1300" spc="-30" i="1">
                <a:latin typeface="Times New Roman"/>
                <a:cs typeface="Times New Roman"/>
              </a:rPr>
              <a:t> </a:t>
            </a:r>
            <a:r>
              <a:rPr dirty="0" sz="1300" spc="-20" i="1">
                <a:latin typeface="Times New Roman"/>
                <a:cs typeface="Times New Roman"/>
              </a:rPr>
              <a:t>емес.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744596" y="4718686"/>
            <a:ext cx="1177290" cy="192405"/>
            <a:chOff x="3744596" y="4718686"/>
            <a:chExt cx="1177290" cy="192405"/>
          </a:xfrm>
        </p:grpSpPr>
        <p:sp>
          <p:nvSpPr>
            <p:cNvPr id="18" name="object 18" descr=""/>
            <p:cNvSpPr/>
            <p:nvPr/>
          </p:nvSpPr>
          <p:spPr>
            <a:xfrm>
              <a:off x="3750946" y="4725036"/>
              <a:ext cx="1164590" cy="179705"/>
            </a:xfrm>
            <a:custGeom>
              <a:avLst/>
              <a:gdLst/>
              <a:ahLst/>
              <a:cxnLst/>
              <a:rect l="l" t="t" r="r" b="b"/>
              <a:pathLst>
                <a:path w="1164589" h="179704">
                  <a:moveTo>
                    <a:pt x="89851" y="0"/>
                  </a:moveTo>
                  <a:lnTo>
                    <a:pt x="0" y="89852"/>
                  </a:lnTo>
                  <a:lnTo>
                    <a:pt x="89851" y="179705"/>
                  </a:lnTo>
                  <a:lnTo>
                    <a:pt x="89851" y="134778"/>
                  </a:lnTo>
                  <a:lnTo>
                    <a:pt x="1164589" y="134778"/>
                  </a:lnTo>
                  <a:lnTo>
                    <a:pt x="1164589" y="44926"/>
                  </a:lnTo>
                  <a:lnTo>
                    <a:pt x="89851" y="44926"/>
                  </a:lnTo>
                  <a:lnTo>
                    <a:pt x="898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750946" y="4725036"/>
              <a:ext cx="1164590" cy="179705"/>
            </a:xfrm>
            <a:custGeom>
              <a:avLst/>
              <a:gdLst/>
              <a:ahLst/>
              <a:cxnLst/>
              <a:rect l="l" t="t" r="r" b="b"/>
              <a:pathLst>
                <a:path w="1164589" h="179704">
                  <a:moveTo>
                    <a:pt x="0" y="89852"/>
                  </a:moveTo>
                  <a:lnTo>
                    <a:pt x="89851" y="0"/>
                  </a:lnTo>
                  <a:lnTo>
                    <a:pt x="89851" y="44926"/>
                  </a:lnTo>
                  <a:lnTo>
                    <a:pt x="1164590" y="44926"/>
                  </a:lnTo>
                  <a:lnTo>
                    <a:pt x="1164590" y="134779"/>
                  </a:lnTo>
                  <a:lnTo>
                    <a:pt x="89851" y="134779"/>
                  </a:lnTo>
                  <a:lnTo>
                    <a:pt x="89851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4038600" cy="8128000"/>
            <a:chOff x="914400" y="914400"/>
            <a:chExt cx="4038600" cy="812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3746500" cy="812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86275" y="4823461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89852" y="0"/>
                  </a:moveTo>
                  <a:lnTo>
                    <a:pt x="0" y="89852"/>
                  </a:lnTo>
                  <a:lnTo>
                    <a:pt x="89852" y="179705"/>
                  </a:lnTo>
                  <a:lnTo>
                    <a:pt x="89852" y="134778"/>
                  </a:lnTo>
                  <a:lnTo>
                    <a:pt x="460375" y="134778"/>
                  </a:lnTo>
                  <a:lnTo>
                    <a:pt x="460375" y="44926"/>
                  </a:lnTo>
                  <a:lnTo>
                    <a:pt x="89852" y="44926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486275" y="4823461"/>
              <a:ext cx="460375" cy="179705"/>
            </a:xfrm>
            <a:custGeom>
              <a:avLst/>
              <a:gdLst/>
              <a:ahLst/>
              <a:cxnLst/>
              <a:rect l="l" t="t" r="r" b="b"/>
              <a:pathLst>
                <a:path w="460375" h="179704">
                  <a:moveTo>
                    <a:pt x="0" y="89852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460375" y="44926"/>
                  </a:lnTo>
                  <a:lnTo>
                    <a:pt x="460375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972686" y="3924936"/>
            <a:ext cx="2471420" cy="197294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95885" marR="99695">
              <a:lnSpc>
                <a:spcPct val="95900"/>
              </a:lnSpc>
              <a:spcBef>
                <a:spcPts val="335"/>
              </a:spcBef>
            </a:pPr>
            <a:r>
              <a:rPr dirty="0" sz="2100">
                <a:latin typeface="Times New Roman"/>
                <a:cs typeface="Times New Roman"/>
              </a:rPr>
              <a:t>Балаңыздың</a:t>
            </a:r>
            <a:r>
              <a:rPr dirty="0" sz="2100" spc="-11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немесе бірнеше </a:t>
            </a:r>
            <a:r>
              <a:rPr dirty="0" sz="2100">
                <a:latin typeface="Times New Roman"/>
                <a:cs typeface="Times New Roman"/>
              </a:rPr>
              <a:t>балаңыздың</a:t>
            </a:r>
            <a:r>
              <a:rPr dirty="0" sz="2100" spc="-11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жасын таңдаңыз.</a:t>
            </a:r>
            <a:endParaRPr sz="2100">
              <a:latin typeface="Times New Roman"/>
              <a:cs typeface="Times New Roman"/>
            </a:endParaRPr>
          </a:p>
          <a:p>
            <a:pPr marL="95885" marR="99695">
              <a:lnSpc>
                <a:spcPts val="1510"/>
              </a:lnSpc>
              <a:spcBef>
                <a:spcPts val="30"/>
              </a:spcBef>
            </a:pPr>
            <a:r>
              <a:rPr dirty="0" sz="1300" i="1">
                <a:latin typeface="Times New Roman"/>
                <a:cs typeface="Times New Roman"/>
              </a:rPr>
              <a:t>Бұл</a:t>
            </a:r>
            <a:r>
              <a:rPr dirty="0" sz="1300" spc="-35" i="1">
                <a:latin typeface="Times New Roman"/>
                <a:cs typeface="Times New Roman"/>
              </a:rPr>
              <a:t> </a:t>
            </a:r>
            <a:r>
              <a:rPr dirty="0" sz="1300" i="1">
                <a:latin typeface="Times New Roman"/>
                <a:cs typeface="Times New Roman"/>
              </a:rPr>
              <a:t>балаларыңыздың</a:t>
            </a:r>
            <a:r>
              <a:rPr dirty="0" sz="1300" spc="-35" i="1">
                <a:latin typeface="Times New Roman"/>
                <a:cs typeface="Times New Roman"/>
              </a:rPr>
              <a:t> </a:t>
            </a:r>
            <a:r>
              <a:rPr dirty="0" sz="1300" spc="-10" i="1">
                <a:latin typeface="Times New Roman"/>
                <a:cs typeface="Times New Roman"/>
              </a:rPr>
              <a:t>жасына </a:t>
            </a:r>
            <a:r>
              <a:rPr dirty="0" sz="1300" i="1">
                <a:latin typeface="Times New Roman"/>
                <a:cs typeface="Times New Roman"/>
              </a:rPr>
              <a:t>сəйкес</a:t>
            </a:r>
            <a:r>
              <a:rPr dirty="0" sz="1300" spc="-50" i="1">
                <a:latin typeface="Times New Roman"/>
                <a:cs typeface="Times New Roman"/>
              </a:rPr>
              <a:t> </a:t>
            </a:r>
            <a:r>
              <a:rPr dirty="0" sz="1300" spc="-10" i="1">
                <a:latin typeface="Times New Roman"/>
                <a:cs typeface="Times New Roman"/>
              </a:rPr>
              <a:t>іс-əрекеттерді</a:t>
            </a:r>
            <a:r>
              <a:rPr dirty="0" sz="1300" spc="-45" i="1">
                <a:latin typeface="Times New Roman"/>
                <a:cs typeface="Times New Roman"/>
              </a:rPr>
              <a:t> </a:t>
            </a:r>
            <a:r>
              <a:rPr dirty="0" sz="1300" spc="-10" i="1">
                <a:latin typeface="Times New Roman"/>
                <a:cs typeface="Times New Roman"/>
              </a:rPr>
              <a:t>таңдауға көмектеседі..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40300" y="7552688"/>
            <a:ext cx="2656205" cy="111887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4615" marR="109855">
              <a:lnSpc>
                <a:spcPct val="95700"/>
              </a:lnSpc>
              <a:spcBef>
                <a:spcPts val="360"/>
              </a:spcBef>
            </a:pPr>
            <a:r>
              <a:rPr dirty="0" sz="2100">
                <a:latin typeface="Times New Roman"/>
                <a:cs typeface="Times New Roman"/>
              </a:rPr>
              <a:t>Жасын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таңдаған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20">
                <a:latin typeface="Times New Roman"/>
                <a:cs typeface="Times New Roman"/>
              </a:rPr>
              <a:t>соң, </a:t>
            </a:r>
            <a:r>
              <a:rPr dirty="0" sz="2100">
                <a:latin typeface="Times New Roman"/>
                <a:cs typeface="Times New Roman"/>
              </a:rPr>
              <a:t>“ары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қарай” батырмасын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Times New Roman"/>
                <a:cs typeface="Times New Roman"/>
              </a:rPr>
              <a:t>басыңыз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65803" y="8007984"/>
            <a:ext cx="1670050" cy="192405"/>
            <a:chOff x="3265803" y="8007984"/>
            <a:chExt cx="1670050" cy="192405"/>
          </a:xfrm>
        </p:grpSpPr>
        <p:sp>
          <p:nvSpPr>
            <p:cNvPr id="9" name="object 9" descr=""/>
            <p:cNvSpPr/>
            <p:nvPr/>
          </p:nvSpPr>
          <p:spPr>
            <a:xfrm>
              <a:off x="3272153" y="8014334"/>
              <a:ext cx="1657350" cy="179705"/>
            </a:xfrm>
            <a:custGeom>
              <a:avLst/>
              <a:gdLst/>
              <a:ahLst/>
              <a:cxnLst/>
              <a:rect l="l" t="t" r="r" b="b"/>
              <a:pathLst>
                <a:path w="1657350" h="179704">
                  <a:moveTo>
                    <a:pt x="89853" y="0"/>
                  </a:moveTo>
                  <a:lnTo>
                    <a:pt x="0" y="89853"/>
                  </a:lnTo>
                  <a:lnTo>
                    <a:pt x="89853" y="179705"/>
                  </a:lnTo>
                  <a:lnTo>
                    <a:pt x="89853" y="134778"/>
                  </a:lnTo>
                  <a:lnTo>
                    <a:pt x="1657350" y="134778"/>
                  </a:lnTo>
                  <a:lnTo>
                    <a:pt x="1657350" y="44927"/>
                  </a:lnTo>
                  <a:lnTo>
                    <a:pt x="89853" y="44927"/>
                  </a:lnTo>
                  <a:lnTo>
                    <a:pt x="8985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272153" y="8014334"/>
              <a:ext cx="1657350" cy="179705"/>
            </a:xfrm>
            <a:custGeom>
              <a:avLst/>
              <a:gdLst/>
              <a:ahLst/>
              <a:cxnLst/>
              <a:rect l="l" t="t" r="r" b="b"/>
              <a:pathLst>
                <a:path w="1657350" h="179704">
                  <a:moveTo>
                    <a:pt x="0" y="89853"/>
                  </a:moveTo>
                  <a:lnTo>
                    <a:pt x="89852" y="0"/>
                  </a:lnTo>
                  <a:lnTo>
                    <a:pt x="89852" y="44926"/>
                  </a:lnTo>
                  <a:lnTo>
                    <a:pt x="1657350" y="44926"/>
                  </a:lnTo>
                  <a:lnTo>
                    <a:pt x="1657350" y="134778"/>
                  </a:lnTo>
                  <a:lnTo>
                    <a:pt x="89852" y="134778"/>
                  </a:lnTo>
                  <a:lnTo>
                    <a:pt x="89852" y="179705"/>
                  </a:lnTo>
                  <a:lnTo>
                    <a:pt x="0" y="8985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1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5"/>
              </a:lnSpc>
            </a:pPr>
            <a:r>
              <a:rPr dirty="0"/>
              <a:t>Қосымшаны</a:t>
            </a:r>
            <a:r>
              <a:rPr dirty="0" spc="-50"/>
              <a:t> </a:t>
            </a:r>
            <a:r>
              <a:rPr dirty="0"/>
              <a:t>қолдану</a:t>
            </a:r>
            <a:r>
              <a:rPr dirty="0" spc="-50"/>
              <a:t> </a:t>
            </a:r>
            <a:r>
              <a:rPr dirty="0" spc="-10"/>
              <a:t>нұсқаулығы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2025-01-08T06:40:41Z</dcterms:created>
  <dcterms:modified xsi:type="dcterms:W3CDTF">2025-01-08T06:40:41Z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2024-11-29T00:00:00Z</vt:filetime>
  </property>
  <property fmtid="{D5CDD505-2E9C-101B-9397-08002B2CF9AE}" pid="3" name="LastSaved">
    <vt:filetime>2025-01-08T00:00:00Z</vt:filetime>
  </property>
  <property fmtid="{D5CDD505-2E9C-101B-9397-08002B2CF9AE}" pid="4" name="Producer">
    <vt:lpwstr>macOS Version 14.6.1 (Build 23G93) Quartz PDFContext</vt:lpwstr>
  </property>
</Properties>
</file>