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85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87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20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6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44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92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55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31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6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216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3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4F1D9-79B1-46EF-89E0-4B2B8E6A48B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82EFD-77ED-41FC-9FE2-1E23A7CE6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5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568952" cy="6048672"/>
          </a:xfrm>
        </p:spPr>
        <p:txBody>
          <a:bodyPr>
            <a:noAutofit/>
          </a:bodyPr>
          <a:lstStyle/>
          <a:p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тамақтанудың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ережелері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үстелдің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тамаққа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салмаған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тойғанын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білмей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қалып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артығымен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тамақтанады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асықпай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мұқият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шайнап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тамақтану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мөлшерде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күніне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қабылдаған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Таңертеңгі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мұқият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организм 10-12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қабылдамаса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организмдегі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қант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азайып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тамақтанудың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шарттары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Тағамның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құрамында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қоректік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(белок,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көмірсу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май)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рационында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дәрумендер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тағамдық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талшықтар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Тәулік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тамақтану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мөлшерін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Муслим\Downloads\WhatsApp Image 2024-09-19 at 10.20.28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4886"/>
            <a:ext cx="7992888" cy="6741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456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услим\Downloads\WhatsApp Image 2024-09-19 at 10.20.2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" y="116632"/>
            <a:ext cx="9000698" cy="674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3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Муслим</dc:creator>
  <cp:lastModifiedBy>Муслим</cp:lastModifiedBy>
  <cp:revision>1</cp:revision>
  <dcterms:created xsi:type="dcterms:W3CDTF">2024-09-19T05:31:43Z</dcterms:created>
  <dcterms:modified xsi:type="dcterms:W3CDTF">2024-09-19T05:34:17Z</dcterms:modified>
</cp:coreProperties>
</file>